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76C43-FAA3-4EFD-A1ED-BE36087B3F60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4829B-022C-4C74-9669-27E402253D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01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708FB4D-98CB-5DD4-1016-09F630654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855538" cy="85553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ED22F76-FDB2-1B6F-067A-3ADF0EB23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555526"/>
            <a:ext cx="3707796" cy="12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8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274A72C-93B1-3AF8-8404-095811DB2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587974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26E7CFD-AA8D-EBB6-73DF-ABD4FAD0D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769588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53F25EC-4BCA-D0F7-FA09-B562DB23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83518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CB43F0C-3C8B-24CC-F4D5-7F61643D3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ACDE892-D9E6-FBCF-D78A-1C792D877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4F488AA-F431-4E46-8EE1-9617F1E42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38C41F-BBAF-BD0A-2856-764F97CD8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AFEA5ED-F8A5-8658-6B00-52774163B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483518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D91DCDE-AB74-7E51-781E-073C4B7AD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20C9EEB-028D-A0AF-6665-BD0D75FE5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02B0252-CAB6-08A7-82E9-B4F2E2BEB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587974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B758104-4FC1-C6AE-A359-9FD3BCFFF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4D65B0B-D351-3184-4603-01E60AED7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659982"/>
            <a:ext cx="2000250" cy="3619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90C7442-DC3B-0A92-9985-77F96F1DF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599" y="4291558"/>
            <a:ext cx="2684801" cy="7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CA63679-F7FB-F3B1-CA99-DE338F056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2BFA79D-8DDB-3AB6-C924-49338A0FF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294DC1C-B4C4-14C5-1A16-2AD736037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781550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D695F63-5ED9-9305-1C84-99FDC6EA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4587974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C8E837A-9121-120A-29B4-655EE78C4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6E79EA5-6C60-942C-33D3-92594F45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11510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AE49B6C-44FF-87DF-8DEC-40DB9E53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4659982"/>
            <a:ext cx="2000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Ekran Gösterisi (16:9)</PresentationFormat>
  <Paragraphs>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öğretmenler odası</cp:lastModifiedBy>
  <cp:revision>2</cp:revision>
  <dcterms:created xsi:type="dcterms:W3CDTF">2024-02-19T08:35:45Z</dcterms:created>
  <dcterms:modified xsi:type="dcterms:W3CDTF">2025-02-17T06:53:02Z</dcterms:modified>
</cp:coreProperties>
</file>