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26"/>
  </p:notesMasterIdLst>
  <p:handoutMasterIdLst>
    <p:handoutMasterId r:id="rId27"/>
  </p:handoutMasterIdLst>
  <p:sldIdLst>
    <p:sldId id="437" r:id="rId2"/>
    <p:sldId id="312" r:id="rId3"/>
    <p:sldId id="438" r:id="rId4"/>
    <p:sldId id="326" r:id="rId5"/>
    <p:sldId id="263" r:id="rId6"/>
    <p:sldId id="262" r:id="rId7"/>
    <p:sldId id="269" r:id="rId8"/>
    <p:sldId id="272" r:id="rId9"/>
    <p:sldId id="310" r:id="rId10"/>
    <p:sldId id="305" r:id="rId11"/>
    <p:sldId id="300" r:id="rId12"/>
    <p:sldId id="354" r:id="rId13"/>
    <p:sldId id="306" r:id="rId14"/>
    <p:sldId id="359" r:id="rId15"/>
    <p:sldId id="274" r:id="rId16"/>
    <p:sldId id="297" r:id="rId17"/>
    <p:sldId id="296" r:id="rId18"/>
    <p:sldId id="275" r:id="rId19"/>
    <p:sldId id="276" r:id="rId20"/>
    <p:sldId id="277" r:id="rId21"/>
    <p:sldId id="298" r:id="rId22"/>
    <p:sldId id="279" r:id="rId23"/>
    <p:sldId id="325" r:id="rId24"/>
    <p:sldId id="324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57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B8E21-4201-431A-98DC-9100EC5B36A9}" type="datetimeFigureOut">
              <a:rPr lang="tr-TR" smtClean="0"/>
              <a:t>28.11.2023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DFFB0-5EA6-4A17-B7D4-C5C78A907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67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00282-2F8A-4083-A64A-017E1599B11A}" type="datetimeFigureOut">
              <a:rPr lang="tr-TR" smtClean="0"/>
              <a:t>28.11.2023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3F3C5-ACB2-4917-AB6F-F4C0473E0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58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0F280E-B3B7-4737-AE14-48EE8E6F4B1A}" type="datetime1">
              <a:rPr lang="tr-TR" smtClean="0"/>
              <a:t>28.11.2023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26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1471-3829-493E-A57D-54B0098961D1}" type="datetime1">
              <a:rPr lang="tr-TR" smtClean="0"/>
              <a:t>28.11.2023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008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192B-56E6-4ADF-9DB3-CA15518AC41E}" type="datetime1">
              <a:rPr lang="tr-TR" smtClean="0"/>
              <a:t>28.11.2023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68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51ED912-DD32-9E4C-90E9-C9C2416A5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EBC1A85-912B-1E42-BDD3-5C4915F7A8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870F4A4-D54B-F44B-9BB8-E12E9FB9B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1" y="5788053"/>
            <a:ext cx="3505200" cy="5969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3724009D-1AC2-8043-B2DF-3741A4A8A1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A8C9CA8-9020-424D-87B7-FFEB9CD8C738}"/>
              </a:ext>
            </a:extLst>
          </p:cNvPr>
          <p:cNvSpPr txBox="1"/>
          <p:nvPr userDrawn="1"/>
        </p:nvSpPr>
        <p:spPr>
          <a:xfrm>
            <a:off x="11441210" y="5855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0F2F3F1-5144-AF4A-8EAB-513566FC3542}" type="slidenum">
              <a:rPr lang="tr-TR" sz="2400" b="1" smtClean="0">
                <a:solidFill>
                  <a:srgbClr val="DADADA"/>
                </a:solidFill>
              </a:rPr>
              <a:t>‹#›</a:t>
            </a:fld>
            <a:endParaRPr lang="tr-TR" sz="2400" b="1" dirty="0">
              <a:solidFill>
                <a:srgbClr val="DAD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321-B080-49A9-B064-85907FBFE1D9}" type="datetime1">
              <a:rPr lang="tr-TR" smtClean="0"/>
              <a:t>28.11.2023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28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6DC6-F639-4EEF-B50F-AF68645F73E3}" type="datetime1">
              <a:rPr lang="tr-TR" smtClean="0"/>
              <a:t>28.11.2023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52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C21F-B572-408C-A288-AEA577C7CC8B}" type="datetime1">
              <a:rPr lang="tr-TR" smtClean="0"/>
              <a:t>28.11.2023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151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3800-4BD5-4688-BF1C-26620C79046F}" type="datetime1">
              <a:rPr lang="tr-TR" smtClean="0"/>
              <a:t>28.11.2023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58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ABAB-AB9B-4542-8D20-BC6C8D0AF92B}" type="datetime1">
              <a:rPr lang="tr-TR" smtClean="0"/>
              <a:t>28.11.2023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05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720C-969F-4C83-A571-2C1247BD0DA4}" type="datetime1">
              <a:rPr lang="tr-TR" smtClean="0"/>
              <a:t>28.11.2023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20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38-8C60-4801-8377-FC5D7DAAB50A}" type="datetime1">
              <a:rPr lang="tr-TR" smtClean="0"/>
              <a:t>28.11.2023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005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67B2-798D-4D20-8491-0F7D9A7E2B78}" type="datetime1">
              <a:rPr lang="tr-TR" smtClean="0"/>
              <a:t>28.11.2023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484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9F99E03-B312-43F4-B197-5CDDB09367AC}" type="datetime1">
              <a:rPr lang="tr-TR" smtClean="0"/>
              <a:t>28.11.2023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6C5AAE-E9CC-42E8-97FC-9C1333E348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4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E272E34-6851-49AB-9F69-8BFA0A568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3" y="304170"/>
            <a:ext cx="3245224" cy="17481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206CC2C-4464-464D-A195-7B14B5A14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08" y="348364"/>
            <a:ext cx="3056880" cy="170392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0DBB26D-27F9-6F44-48C0-40887BBA8092}"/>
              </a:ext>
            </a:extLst>
          </p:cNvPr>
          <p:cNvSpPr txBox="1"/>
          <p:nvPr/>
        </p:nvSpPr>
        <p:spPr>
          <a:xfrm>
            <a:off x="2495478" y="3093183"/>
            <a:ext cx="79901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BİLİŞİM TEKNOLOJİLERİNİN </a:t>
            </a:r>
            <a:br>
              <a:rPr kumimoji="0" lang="tr-T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DOĞRU KULLANIMI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58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Paylaştığınız fotoğraflarınız aslında şifrelerinizdir.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10</a:t>
            </a:fld>
            <a:endParaRPr lang="tr-T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4" y="2916622"/>
            <a:ext cx="4960929" cy="330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92" y="2916621"/>
            <a:ext cx="6247098" cy="330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58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71550"/>
          </a:xfrm>
        </p:spPr>
        <p:txBody>
          <a:bodyPr/>
          <a:lstStyle/>
          <a:p>
            <a:r>
              <a:rPr lang="tr-TR" sz="3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Deepfake</a:t>
            </a:r>
            <a:endParaRPr lang="tr-TR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3652" y="1616093"/>
            <a:ext cx="9720073" cy="4023360"/>
          </a:xfrm>
        </p:spPr>
        <p:txBody>
          <a:bodyPr/>
          <a:lstStyle/>
          <a:p>
            <a:pPr algn="just"/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Yapay zeka ile derin öğrenme ve sahte sentetiklik, görsel-işitsel, yüzlerin manipüle edildiği (bir başkasını temsil etmek için) veya konuşmanın (kişinin aslında söylemediği bir şeyi söylemesini sağlamak) kullanıldığı materyallerdir. Görsel-işitsel içerikler insanların hala en çok güvendikleri kaynaklardır- bu nedenle, daha fazla aldatma potansiyeli vardır.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11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4026282"/>
            <a:ext cx="2845793" cy="18192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056" y="4026282"/>
            <a:ext cx="2514600" cy="18192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420" y="4026281"/>
            <a:ext cx="3493381" cy="18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9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7969" y="895350"/>
            <a:ext cx="9872871" cy="4038600"/>
          </a:xfrm>
        </p:spPr>
        <p:txBody>
          <a:bodyPr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Günümüzdeki </a:t>
            </a:r>
            <a:r>
              <a:rPr lang="tr-TR" dirty="0" err="1">
                <a:solidFill>
                  <a:schemeClr val="tx1"/>
                </a:solidFill>
              </a:rPr>
              <a:t>deepfake</a:t>
            </a:r>
            <a:r>
              <a:rPr lang="tr-TR" dirty="0">
                <a:solidFill>
                  <a:schemeClr val="tx1"/>
                </a:solidFill>
              </a:rPr>
              <a:t> videolarının </a:t>
            </a:r>
            <a:r>
              <a:rPr lang="tr-TR" dirty="0">
                <a:solidFill>
                  <a:srgbClr val="FF0000"/>
                </a:solidFill>
              </a:rPr>
              <a:t>%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96'sını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rıza dışı üretilen videolardan oluşuyor.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Bunu oyuncular, politikacılar gibi göz önündeki kişileri hedef alan </a:t>
            </a:r>
            <a:r>
              <a:rPr lang="tr-TR" dirty="0" err="1">
                <a:solidFill>
                  <a:schemeClr val="tx1"/>
                </a:solidFill>
              </a:rPr>
              <a:t>deepfake’ler</a:t>
            </a:r>
            <a:r>
              <a:rPr lang="tr-TR" dirty="0">
                <a:solidFill>
                  <a:schemeClr val="tx1"/>
                </a:solidFill>
              </a:rPr>
              <a:t> ile sıradan kişilerin şaka veya ‘intikam’ amaçlı ürettikleri </a:t>
            </a:r>
            <a:r>
              <a:rPr lang="tr-TR" dirty="0" err="1">
                <a:solidFill>
                  <a:schemeClr val="tx1"/>
                </a:solidFill>
              </a:rPr>
              <a:t>deepfake’ler</a:t>
            </a:r>
            <a:r>
              <a:rPr lang="tr-TR" dirty="0">
                <a:solidFill>
                  <a:schemeClr val="tx1"/>
                </a:solidFill>
              </a:rPr>
              <a:t> izliyor. Bu yüzden de </a:t>
            </a:r>
            <a:r>
              <a:rPr lang="tr-TR" dirty="0" err="1">
                <a:solidFill>
                  <a:schemeClr val="tx1"/>
                </a:solidFill>
              </a:rPr>
              <a:t>deepfake’ler</a:t>
            </a:r>
            <a:r>
              <a:rPr lang="tr-TR" dirty="0">
                <a:solidFill>
                  <a:schemeClr val="tx1"/>
                </a:solidFill>
              </a:rPr>
              <a:t> hem etik, hem yasal açıdan birçok tartışma yaratıyor.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12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670" y="3356438"/>
            <a:ext cx="4587824" cy="286739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454" y="3369009"/>
            <a:ext cx="3806426" cy="28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8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98205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Book Antiqua" panose="02040602050305030304" pitchFamily="18" charset="0"/>
              </a:rPr>
              <a:t>Herkesin başına gelebilir!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13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2" y="1307805"/>
            <a:ext cx="10328237" cy="51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151758"/>
            <a:ext cx="11887199" cy="6544463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63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7708" y="256032"/>
            <a:ext cx="7553814" cy="1499616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Edward </a:t>
            </a:r>
            <a:r>
              <a:rPr lang="tr-TR" sz="3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Bernays</a:t>
            </a:r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: Kadınları Sigaraya Başlatan Adam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9503" y="2011680"/>
            <a:ext cx="9967496" cy="4206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1920’li yılların sonunda Amerika’da gerçekleşen olayda bir tütün firması cirosunu yükseltmek için Edward </a:t>
            </a:r>
            <a:r>
              <a:rPr lang="tr-TR" dirty="0" err="1">
                <a:solidFill>
                  <a:schemeClr val="tx1"/>
                </a:solidFill>
                <a:latin typeface="Book Antiqua" panose="02040602050305030304" pitchFamily="18" charset="0"/>
              </a:rPr>
              <a:t>Bernays</a:t>
            </a: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 (Kendisi aynı zamanda Freud’un yeğenidir. Halkla ilişkiler kavramının üreticisidir ve kadınları sigara başlatan adam olarak tanınıyor.) ile anlaşıyor. </a:t>
            </a:r>
          </a:p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O dönemde Amerika’da kadınların sigara kullanması </a:t>
            </a:r>
            <a:r>
              <a:rPr lang="tr-TR" dirty="0" err="1">
                <a:solidFill>
                  <a:schemeClr val="tx1"/>
                </a:solidFill>
                <a:latin typeface="Book Antiqua" panose="02040602050305030304" pitchFamily="18" charset="0"/>
              </a:rPr>
              <a:t>örfen</a:t>
            </a: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 yasak. Kadınlarda sigara içme oranı %5 civarında. Toplumun yarısının kadınlardan oluştuğu düşünüldüğünde kadınların sigaraya başlaması demek ciroların ikiye katlanması demektir.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15</a:t>
            </a:fld>
            <a:endParaRPr lang="tr-TR"/>
          </a:p>
        </p:txBody>
      </p:sp>
      <p:pic>
        <p:nvPicPr>
          <p:cNvPr id="3074" name="Picture 2" descr="Edward Bernays - Watch How One Man Rebranded Propaganda As Public  Relations! | DocuBay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461" y="265039"/>
            <a:ext cx="3099889" cy="174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3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16</a:t>
            </a:fld>
            <a:endParaRPr lang="tr-TR"/>
          </a:p>
        </p:txBody>
      </p:sp>
      <p:pic>
        <p:nvPicPr>
          <p:cNvPr id="5122" name="Picture 2" descr="Bir paket puroyla dünyayı değiştiren adam: Edward Bern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47219"/>
            <a:ext cx="9001125" cy="619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5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48612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Edward </a:t>
            </a:r>
            <a:r>
              <a:rPr lang="tr-TR" sz="3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Bernays’ın</a:t>
            </a:r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yöntemi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0317" y="1558212"/>
            <a:ext cx="10156681" cy="50349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Bir grup feminist kadınla anlaşıyor ve dini bir tören olan Paskalya Geçidi sırasında ceplerinden çıkardıkları sigaraları yürüyüş esnasında içmelerini istiyor. Gazetecileri de örgütlüyor. Ve olayın mesajını şöyle aktarıyor: </a:t>
            </a:r>
          </a:p>
          <a:p>
            <a:pPr marL="0" indent="0" algn="just">
              <a:buNone/>
            </a:pPr>
            <a:r>
              <a:rPr lang="tr-TR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“Kadınlar bu ülkede erkek egemen bir toplumda yaşıyor ve ellerinde tuttukları sigara kadınların özgürlüğünün simgesidir.” </a:t>
            </a:r>
          </a:p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Bağlamını ise şöyle kuruyor: </a:t>
            </a:r>
            <a:r>
              <a:rPr lang="tr-TR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“Amerika’daki Özgürlük Heykeli’nin elindeki özgürlüğün simgesi meşale, kadınların elindeki de bu sigaradır.” </a:t>
            </a: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diyor. </a:t>
            </a:r>
          </a:p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Yani kadınlar, erkek egemen düzene karşı sigara yakarak özgürlük mücadelesi vermiş oluyorlar. </a:t>
            </a:r>
          </a:p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Kampanya çok etkili oluyor ve kadınlarda sigara içme oranı %12’ye çıkıyor daha sonra %35 ve sonraki yıllarda sigara içmeyen kadın neredeyse kalmıyor. Tabi ki bu süreç reklamlarla destekleniyor. Bunu bir mücadele haline getiriyorlar.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6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SORU</a:t>
            </a:r>
            <a:endParaRPr lang="tr-TR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8617" y="2425768"/>
            <a:ext cx="6416942" cy="3997086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Book Antiqua" panose="02040602050305030304" pitchFamily="18" charset="0"/>
              </a:rPr>
              <a:t>Trafik kazasında ölenler mi, </a:t>
            </a:r>
          </a:p>
          <a:p>
            <a:endParaRPr lang="tr-TR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tr-TR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tr-TR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tr-TR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tr-TR" sz="2400" dirty="0">
                <a:solidFill>
                  <a:schemeClr val="tx1"/>
                </a:solidFill>
                <a:latin typeface="Book Antiqua" panose="02040602050305030304" pitchFamily="18" charset="0"/>
              </a:rPr>
              <a:t>Yoksa felç sonucu ölenler mi daha fazladır ?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18</a:t>
            </a:fld>
            <a:endParaRPr lang="tr-TR"/>
          </a:p>
        </p:txBody>
      </p:sp>
      <p:pic>
        <p:nvPicPr>
          <p:cNvPr id="7170" name="Picture 2" descr="Felçli insanlar için bir um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45" y="4363294"/>
            <a:ext cx="2935967" cy="20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ırklareli'nde 2 kamyon ve 2 otomobilin karıştığı zincirleme trafik kazası:  1 ölü, 5 yaralı - Haber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03" y="1943326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86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CEVAP</a:t>
            </a:r>
            <a:endParaRPr lang="tr-TR" sz="4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Felç sonucu ölenlerin sayısı trafik kazası sonucu ölenlerin sayısının tam </a:t>
            </a:r>
            <a:r>
              <a:rPr lang="tr-TR" b="1" dirty="0">
                <a:solidFill>
                  <a:schemeClr val="tx1"/>
                </a:solidFill>
                <a:latin typeface="Book Antiqua" panose="02040602050305030304" pitchFamily="18" charset="0"/>
              </a:rPr>
              <a:t>40</a:t>
            </a: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 katıdır.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19</a:t>
            </a:fld>
            <a:endParaRPr lang="tr-TR"/>
          </a:p>
        </p:txBody>
      </p:sp>
      <p:pic>
        <p:nvPicPr>
          <p:cNvPr id="6146" name="Picture 2" descr="Felçli Annelerine Bakarken Hepsi Yatalak Oldu - Son Dak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1" y="367642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afik kazası Haberleri | Son Dakika trafik kazası Gelişmeleri - My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3676423"/>
            <a:ext cx="293199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4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88255" y="497578"/>
            <a:ext cx="9875520" cy="972723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B050"/>
                </a:solidFill>
                <a:latin typeface="Book Antiqua" panose="02040602050305030304" pitchFamily="18" charset="0"/>
              </a:rPr>
              <a:t>Ülkemizde sosyal medya kullanımı</a:t>
            </a:r>
            <a:endParaRPr lang="tr-TR" sz="3600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6835" y="1398401"/>
            <a:ext cx="11463130" cy="5190552"/>
          </a:xfrm>
        </p:spPr>
        <p:txBody>
          <a:bodyPr>
            <a:noAutofit/>
          </a:bodyPr>
          <a:lstStyle/>
          <a:p>
            <a:pPr algn="just"/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Türkiye’deki internet kullanıcılarının internette günlük olarak harcadığı ortalama zaman</a:t>
            </a:r>
            <a:r>
              <a:rPr lang="tr-TR" b="1" dirty="0">
                <a:solidFill>
                  <a:schemeClr val="tx1"/>
                </a:solidFill>
                <a:latin typeface="Book Antiqua" panose="02040602050305030304" pitchFamily="18" charset="0"/>
              </a:rPr>
              <a:t>   </a:t>
            </a:r>
            <a:r>
              <a:rPr lang="tr-TR" b="1" dirty="0">
                <a:solidFill>
                  <a:srgbClr val="FF0000"/>
                </a:solidFill>
                <a:latin typeface="Book Antiqua" panose="02040602050305030304" pitchFamily="18" charset="0"/>
              </a:rPr>
              <a:t>8 saat</a:t>
            </a:r>
            <a:r>
              <a:rPr lang="tr-TR" b="1" dirty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Türkiye en çok sosyal medya kullanıcısına sahip ülkeler arasında 67.11 milyon kişiyle </a:t>
            </a:r>
            <a:r>
              <a:rPr lang="tr-TR" b="0" i="0" dirty="0">
                <a:solidFill>
                  <a:srgbClr val="FF0000"/>
                </a:solidFill>
                <a:effectLst/>
                <a:latin typeface="system-ui"/>
              </a:rPr>
              <a:t>11 sırada 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bulunuyor. </a:t>
            </a: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Dünyada sosyal medyayı en aktif kullanan ülkelerse; 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Çin ,Hindistan ABD, Endonezya</a:t>
            </a:r>
            <a:r>
              <a:rPr lang="tr-TR" dirty="0">
                <a:solidFill>
                  <a:schemeClr val="tx1"/>
                </a:solidFill>
                <a:latin typeface="system-ui"/>
              </a:rPr>
              <a:t> ,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Brezilya</a:t>
            </a:r>
            <a:r>
              <a:rPr lang="tr-TR" dirty="0">
                <a:solidFill>
                  <a:schemeClr val="tx1"/>
                </a:solidFill>
                <a:latin typeface="system-ui"/>
              </a:rPr>
              <a:t> ,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Rusya, Japonya</a:t>
            </a:r>
            <a:r>
              <a:rPr lang="tr-TR" dirty="0">
                <a:solidFill>
                  <a:schemeClr val="tx1"/>
                </a:solidFill>
                <a:latin typeface="system-ui"/>
              </a:rPr>
              <a:t> ,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Meksika</a:t>
            </a:r>
            <a:r>
              <a:rPr lang="tr-TR" dirty="0">
                <a:solidFill>
                  <a:schemeClr val="tx1"/>
                </a:solidFill>
                <a:latin typeface="system-ui"/>
              </a:rPr>
              <a:t> ,</a:t>
            </a:r>
            <a:r>
              <a:rPr lang="tr-TR" b="0" i="0" dirty="0" err="1">
                <a:solidFill>
                  <a:schemeClr val="tx1"/>
                </a:solidFill>
                <a:effectLst/>
                <a:latin typeface="system-ui"/>
              </a:rPr>
              <a:t>Flipinler</a:t>
            </a:r>
            <a:r>
              <a:rPr lang="tr-TR" dirty="0">
                <a:solidFill>
                  <a:schemeClr val="tx1"/>
                </a:solidFill>
                <a:latin typeface="system-ui"/>
              </a:rPr>
              <a:t> ,</a:t>
            </a:r>
            <a:r>
              <a:rPr lang="tr-TR" b="0" i="0" dirty="0" err="1">
                <a:solidFill>
                  <a:schemeClr val="tx1"/>
                </a:solidFill>
                <a:effectLst/>
                <a:latin typeface="system-ui"/>
              </a:rPr>
              <a:t>Vietnam,Türkiye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,</a:t>
            </a:r>
            <a:r>
              <a:rPr lang="tr-TR" dirty="0">
                <a:solidFill>
                  <a:schemeClr val="tx1"/>
                </a:solidFill>
                <a:latin typeface="system-ui"/>
              </a:rPr>
              <a:t> 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Birleşik Krallık, Almanya, </a:t>
            </a:r>
            <a:r>
              <a:rPr lang="tr-TR" b="0" i="0" dirty="0" err="1">
                <a:solidFill>
                  <a:schemeClr val="tx1"/>
                </a:solidFill>
                <a:effectLst/>
                <a:latin typeface="system-ui"/>
              </a:rPr>
              <a:t>Taylant</a:t>
            </a:r>
            <a:r>
              <a:rPr lang="tr-TR" dirty="0">
                <a:solidFill>
                  <a:schemeClr val="tx1"/>
                </a:solidFill>
                <a:latin typeface="system-ui"/>
              </a:rPr>
              <a:t> ,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Fransa</a:t>
            </a:r>
          </a:p>
          <a:p>
            <a:pPr marL="45720" indent="0" algn="l">
              <a:buNone/>
            </a:pP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Türkiye’nin yaklaşık %80’i sosyal medya kullanmaktadır. </a:t>
            </a:r>
          </a:p>
          <a:p>
            <a:pPr marL="45720" indent="0">
              <a:buNone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Ülkemizde en çok kullanılan platformlar sırasıyla: YouTube, Instagram, Facebook, </a:t>
            </a:r>
            <a:r>
              <a:rPr lang="tr-TR" dirty="0" err="1">
                <a:solidFill>
                  <a:schemeClr val="tx1"/>
                </a:solidFill>
                <a:latin typeface="Book Antiqua" panose="02040602050305030304" pitchFamily="18" charset="0"/>
              </a:rPr>
              <a:t>TikTok</a:t>
            </a: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, Twitter, Facebook Messenger, </a:t>
            </a:r>
            <a:r>
              <a:rPr lang="tr-TR" dirty="0" err="1">
                <a:solidFill>
                  <a:schemeClr val="tx1"/>
                </a:solidFill>
                <a:latin typeface="Book Antiqua" panose="02040602050305030304" pitchFamily="18" charset="0"/>
              </a:rPr>
              <a:t>Snapchat</a:t>
            </a: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tr-TR" dirty="0" err="1">
                <a:solidFill>
                  <a:schemeClr val="tx1"/>
                </a:solidFill>
                <a:latin typeface="Book Antiqua" panose="02040602050305030304" pitchFamily="18" charset="0"/>
              </a:rPr>
              <a:t>Linkedin</a:t>
            </a: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, Pinterest</a:t>
            </a:r>
          </a:p>
          <a:p>
            <a:pPr algn="just"/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Ülkemizde internet kullanıcılarının </a:t>
            </a:r>
            <a:r>
              <a:rPr lang="tr-TR" dirty="0">
                <a:solidFill>
                  <a:srgbClr val="FF0000"/>
                </a:solidFill>
                <a:latin typeface="Book Antiqua" panose="02040602050305030304" pitchFamily="18" charset="0"/>
              </a:rPr>
              <a:t>%91.5’i </a:t>
            </a: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video oyunlar oynuyor.</a:t>
            </a:r>
          </a:p>
          <a:p>
            <a:pPr algn="just"/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Türkiye’de sosyal medya kullanıcılarının </a:t>
            </a:r>
            <a:r>
              <a:rPr lang="tr-TR" b="0" i="0" dirty="0">
                <a:solidFill>
                  <a:srgbClr val="FF0000"/>
                </a:solidFill>
                <a:effectLst/>
                <a:latin typeface="system-ui"/>
              </a:rPr>
              <a:t>%54’ünü erkekler 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oluştururken </a:t>
            </a:r>
            <a:r>
              <a:rPr lang="tr-TR" b="0" i="0" dirty="0">
                <a:solidFill>
                  <a:srgbClr val="FF0000"/>
                </a:solidFill>
                <a:effectLst/>
                <a:latin typeface="system-ui"/>
              </a:rPr>
              <a:t>kadınların oranı %46 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olarak tahmin ediliyor.</a:t>
            </a:r>
          </a:p>
          <a:p>
            <a:pPr algn="just"/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Türkiye’de erkeklerin </a:t>
            </a:r>
            <a:r>
              <a:rPr lang="tr-TR" b="0" i="0" dirty="0">
                <a:solidFill>
                  <a:srgbClr val="FF0000"/>
                </a:solidFill>
                <a:effectLst/>
                <a:latin typeface="system-ui"/>
              </a:rPr>
              <a:t>%5,3’ü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, kadınların ise </a:t>
            </a:r>
            <a:r>
              <a:rPr lang="tr-TR" b="0" i="0" dirty="0">
                <a:solidFill>
                  <a:srgbClr val="FF0000"/>
                </a:solidFill>
                <a:effectLst/>
                <a:latin typeface="system-ui"/>
              </a:rPr>
              <a:t>%3,8’i </a:t>
            </a:r>
            <a:r>
              <a:rPr lang="tr-TR" b="0" i="0" dirty="0">
                <a:solidFill>
                  <a:schemeClr val="tx1"/>
                </a:solidFill>
                <a:effectLst/>
                <a:latin typeface="system-ui"/>
              </a:rPr>
              <a:t>hiçbir sosyal medya platformunu kullanmıyor.</a:t>
            </a:r>
          </a:p>
          <a:p>
            <a:pPr algn="just"/>
            <a:endParaRPr lang="tr-TR" dirty="0">
              <a:latin typeface="Book Antiqua" panose="0204060205030503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5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17715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Haberin sunuluş biçimi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20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669468-770D-4D6D-BCC6-EB2D9178D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84" y="1837705"/>
            <a:ext cx="7028746" cy="45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0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2416632"/>
            <a:ext cx="9720073" cy="3799111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Algı yönetmenleri ve manipülatörlerin bilgiyi işlemden geçirirken başvurdukları bir diğer teknik vurgulamadır. Bir haberde neyin öne çıkarılacağı, hangi hususun vurgulanıp manşete taşınacağı, hangi bilginin önemsizleştirileceği dikkatle hesaplanmaktadır.</a:t>
            </a:r>
          </a:p>
          <a:p>
            <a:pPr algn="just"/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Örneğin, eğer yolsuzluğa bulaşmış birinin babası imamsa, haber; </a:t>
            </a:r>
            <a:r>
              <a:rPr lang="tr-TR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“İmam’ın Oğlu Hırsız Çıktı” </a:t>
            </a: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manşetiyle verilmektedir. Haberde hırsızlıktan ziyade, hırsızın babasının kimliği öne çıkarılmakta; </a:t>
            </a:r>
            <a:r>
              <a:rPr lang="tr-TR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“Dinden, imandan, ahlaktan bahseden adamlara güven olmaz”</a:t>
            </a: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 mesajı verilmektedir. Mesela şöyle bir haberle muhtemelen hiç karşılaşmamışsınızdır: </a:t>
            </a:r>
            <a:r>
              <a:rPr lang="tr-TR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“Elektrik Mühendisinin Kızı Alkollü Araba Sürmekten Ceza Aldı.”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21</a:t>
            </a:fld>
            <a:endParaRPr lang="tr-TR"/>
          </a:p>
        </p:txBody>
      </p:sp>
      <p:sp>
        <p:nvSpPr>
          <p:cNvPr id="4" name="AutoShape 2" descr="Medyum Hırsız, İmamının Keçilerini Çaldı - Son Dak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Medyum Hırsız, İmamının Keçilerini Çaldı - Son Daki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Medyum Hırsız, İmamının Keçilerini Çaldı - Son Daki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00" y="552833"/>
            <a:ext cx="2199420" cy="164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82" y="550101"/>
            <a:ext cx="2946738" cy="165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863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22</a:t>
            </a:fld>
            <a:endParaRPr lang="tr-TR"/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A8BADA4D-62CB-4BF4-B446-33EFA86A1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44" y="380457"/>
            <a:ext cx="9491941" cy="619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0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23</a:t>
            </a:fld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F09BA-B1F9-B641-B551-943C505AB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573" y="2145863"/>
            <a:ext cx="6087013" cy="417147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56650" y="426571"/>
            <a:ext cx="949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Doğru Bilgiye Nasıl Ulaşırız?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56650" y="1419898"/>
            <a:ext cx="60870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u="sng" dirty="0"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r>
              <a:rPr lang="tr-TR" sz="2000" b="1" dirty="0">
                <a:latin typeface="Book Antiqua" panose="02040602050305030304" pitchFamily="18" charset="0"/>
                <a:cs typeface="Calibri" panose="020F0502020204030204" pitchFamily="34" charset="0"/>
              </a:rPr>
              <a:t>Yapılan çeşitli araştırmalara göre:</a:t>
            </a:r>
          </a:p>
          <a:p>
            <a:endParaRPr lang="tr-TR" sz="2000" u="sng" dirty="0"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r>
              <a:rPr lang="tr-TR" sz="2000" dirty="0">
                <a:latin typeface="Book Antiqua" panose="02040602050305030304" pitchFamily="18" charset="0"/>
                <a:cs typeface="Calibri" panose="020F0502020204030204" pitchFamily="34" charset="0"/>
              </a:rPr>
              <a:t>Yanlış bilgi içeren paylaşımlar insanlara doğru bilgi içeren paylaşımlardan </a:t>
            </a:r>
            <a:r>
              <a:rPr lang="tr-TR" sz="2800" b="1" dirty="0">
                <a:latin typeface="Book Antiqua" panose="02040602050305030304" pitchFamily="18" charset="0"/>
                <a:cs typeface="Calibri" panose="020F0502020204030204" pitchFamily="34" charset="0"/>
              </a:rPr>
              <a:t>6 kat</a:t>
            </a:r>
            <a:r>
              <a:rPr lang="tr-TR" sz="2000" b="1" dirty="0"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Book Antiqua" panose="02040602050305030304" pitchFamily="18" charset="0"/>
                <a:cs typeface="Calibri" panose="020F0502020204030204" pitchFamily="34" charset="0"/>
              </a:rPr>
              <a:t>daha hızlı ulaşıyor.</a:t>
            </a:r>
          </a:p>
          <a:p>
            <a:endParaRPr lang="tr-TR" sz="2000" dirty="0"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r>
              <a:rPr lang="tr-TR" sz="2000" dirty="0">
                <a:latin typeface="Book Antiqua" panose="02040602050305030304" pitchFamily="18" charset="0"/>
                <a:cs typeface="Calibri" panose="020F0502020204030204" pitchFamily="34" charset="0"/>
              </a:rPr>
              <a:t>Gerçek haberler, 1000 sosyal medya  kullanıcısından daha fazla kişiye nadiren ulaşırken yanlış bir haber rutin olarak </a:t>
            </a:r>
            <a:r>
              <a:rPr lang="tr-TR" sz="2800" b="1" dirty="0">
                <a:latin typeface="Book Antiqua" panose="02040602050305030304" pitchFamily="18" charset="0"/>
                <a:cs typeface="Calibri" panose="020F0502020204030204" pitchFamily="34" charset="0"/>
              </a:rPr>
              <a:t>10 binden</a:t>
            </a:r>
            <a:r>
              <a:rPr lang="tr-TR" sz="2800" dirty="0"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Book Antiqua" panose="02040602050305030304" pitchFamily="18" charset="0"/>
                <a:cs typeface="Calibri" panose="020F0502020204030204" pitchFamily="34" charset="0"/>
              </a:rPr>
              <a:t>fazla kişiye ulaşıyor.</a:t>
            </a:r>
          </a:p>
          <a:p>
            <a:endParaRPr lang="tr-TR" sz="2000" dirty="0"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endParaRPr lang="tr-TR" sz="2000" dirty="0"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4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24</a:t>
            </a:fld>
            <a:endParaRPr lang="tr-TR"/>
          </a:p>
        </p:txBody>
      </p:sp>
      <p:grpSp>
        <p:nvGrpSpPr>
          <p:cNvPr id="29" name="Group 8">
            <a:extLst>
              <a:ext uri="{FF2B5EF4-FFF2-40B4-BE49-F238E27FC236}">
                <a16:creationId xmlns:a16="http://schemas.microsoft.com/office/drawing/2014/main" id="{E00C2F76-937B-0C47-81D8-20D51C4B261B}"/>
              </a:ext>
            </a:extLst>
          </p:cNvPr>
          <p:cNvGrpSpPr/>
          <p:nvPr/>
        </p:nvGrpSpPr>
        <p:grpSpPr>
          <a:xfrm>
            <a:off x="227396" y="1533044"/>
            <a:ext cx="11710391" cy="5175077"/>
            <a:chOff x="227396" y="1533044"/>
            <a:chExt cx="11710391" cy="5175077"/>
          </a:xfrm>
        </p:grpSpPr>
        <p:sp>
          <p:nvSpPr>
            <p:cNvPr id="30" name="object 2">
              <a:extLst>
                <a:ext uri="{FF2B5EF4-FFF2-40B4-BE49-F238E27FC236}">
                  <a16:creationId xmlns:a16="http://schemas.microsoft.com/office/drawing/2014/main" id="{C74F2E7E-15F7-D14B-B554-1E08BE9E7BF9}"/>
                </a:ext>
              </a:extLst>
            </p:cNvPr>
            <p:cNvSpPr/>
            <p:nvPr/>
          </p:nvSpPr>
          <p:spPr>
            <a:xfrm>
              <a:off x="10098487" y="6089039"/>
              <a:ext cx="6161" cy="41202"/>
            </a:xfrm>
            <a:custGeom>
              <a:avLst/>
              <a:gdLst/>
              <a:ahLst/>
              <a:cxnLst/>
              <a:rect l="l" t="t" r="r" b="b"/>
              <a:pathLst>
                <a:path w="10159" h="67945">
                  <a:moveTo>
                    <a:pt x="0" y="0"/>
                  </a:moveTo>
                  <a:lnTo>
                    <a:pt x="10010" y="67798"/>
                  </a:lnTo>
                </a:path>
              </a:pathLst>
            </a:custGeom>
            <a:solidFill>
              <a:srgbClr val="D2DAD9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31" name="object 3">
              <a:extLst>
                <a:ext uri="{FF2B5EF4-FFF2-40B4-BE49-F238E27FC236}">
                  <a16:creationId xmlns:a16="http://schemas.microsoft.com/office/drawing/2014/main" id="{5724FEB8-7534-CF47-BF15-496FAD00DB7D}"/>
                </a:ext>
              </a:extLst>
            </p:cNvPr>
            <p:cNvGrpSpPr/>
            <p:nvPr/>
          </p:nvGrpSpPr>
          <p:grpSpPr>
            <a:xfrm>
              <a:off x="9458281" y="6093938"/>
              <a:ext cx="6546" cy="60840"/>
              <a:chOff x="15730143" y="10296052"/>
              <a:chExt cx="10795" cy="100330"/>
            </a:xfrm>
          </p:grpSpPr>
          <p:sp>
            <p:nvSpPr>
              <p:cNvPr id="133" name="object 4">
                <a:extLst>
                  <a:ext uri="{FF2B5EF4-FFF2-40B4-BE49-F238E27FC236}">
                    <a16:creationId xmlns:a16="http://schemas.microsoft.com/office/drawing/2014/main" id="{85045259-8A3D-034B-BD21-E35BADA0E2F2}"/>
                  </a:ext>
                </a:extLst>
              </p:cNvPr>
              <p:cNvSpPr/>
              <p:nvPr/>
            </p:nvSpPr>
            <p:spPr>
              <a:xfrm>
                <a:off x="15730143" y="10304172"/>
                <a:ext cx="1016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92709">
                    <a:moveTo>
                      <a:pt x="9643" y="0"/>
                    </a:moveTo>
                    <a:lnTo>
                      <a:pt x="0" y="92122"/>
                    </a:lnTo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4" name="object 5">
                <a:extLst>
                  <a:ext uri="{FF2B5EF4-FFF2-40B4-BE49-F238E27FC236}">
                    <a16:creationId xmlns:a16="http://schemas.microsoft.com/office/drawing/2014/main" id="{1FA3206E-2A52-5842-8961-75CB03FB79DB}"/>
                  </a:ext>
                </a:extLst>
              </p:cNvPr>
              <p:cNvSpPr/>
              <p:nvPr/>
            </p:nvSpPr>
            <p:spPr>
              <a:xfrm>
                <a:off x="15739020" y="10296052"/>
                <a:ext cx="1905" cy="16510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6509">
                    <a:moveTo>
                      <a:pt x="0" y="0"/>
                    </a:moveTo>
                    <a:lnTo>
                      <a:pt x="1518" y="16229"/>
                    </a:lnTo>
                  </a:path>
                </a:pathLst>
              </a:custGeom>
              <a:solidFill>
                <a:srgbClr val="A9C2C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F997F3B3-5486-3A42-87DA-72F5847BB456}"/>
                </a:ext>
              </a:extLst>
            </p:cNvPr>
            <p:cNvSpPr/>
            <p:nvPr/>
          </p:nvSpPr>
          <p:spPr>
            <a:xfrm>
              <a:off x="9189781" y="2511136"/>
              <a:ext cx="983070" cy="1392779"/>
            </a:xfrm>
            <a:custGeom>
              <a:avLst/>
              <a:gdLst/>
              <a:ahLst/>
              <a:cxnLst/>
              <a:rect l="l" t="t" r="r" b="b"/>
              <a:pathLst>
                <a:path w="1621155" h="2296795">
                  <a:moveTo>
                    <a:pt x="1492708" y="0"/>
                  </a:moveTo>
                  <a:lnTo>
                    <a:pt x="270651" y="52731"/>
                  </a:lnTo>
                  <a:lnTo>
                    <a:pt x="271269" y="102402"/>
                  </a:lnTo>
                  <a:lnTo>
                    <a:pt x="272286" y="229228"/>
                  </a:lnTo>
                  <a:lnTo>
                    <a:pt x="272449" y="399930"/>
                  </a:lnTo>
                  <a:lnTo>
                    <a:pt x="270504" y="581228"/>
                  </a:lnTo>
                  <a:lnTo>
                    <a:pt x="263722" y="728388"/>
                  </a:lnTo>
                  <a:lnTo>
                    <a:pt x="233283" y="881033"/>
                  </a:lnTo>
                  <a:lnTo>
                    <a:pt x="153829" y="1132396"/>
                  </a:lnTo>
                  <a:lnTo>
                    <a:pt x="0" y="1575711"/>
                  </a:lnTo>
                  <a:lnTo>
                    <a:pt x="23628" y="1581045"/>
                  </a:lnTo>
                  <a:lnTo>
                    <a:pt x="97638" y="1622618"/>
                  </a:lnTo>
                  <a:lnTo>
                    <a:pt x="226718" y="1738784"/>
                  </a:lnTo>
                  <a:lnTo>
                    <a:pt x="415558" y="1967898"/>
                  </a:lnTo>
                  <a:lnTo>
                    <a:pt x="595634" y="2195487"/>
                  </a:lnTo>
                  <a:lnTo>
                    <a:pt x="754766" y="2296745"/>
                  </a:lnTo>
                  <a:lnTo>
                    <a:pt x="982147" y="2294528"/>
                  </a:lnTo>
                  <a:lnTo>
                    <a:pt x="1366974" y="2211691"/>
                  </a:lnTo>
                  <a:lnTo>
                    <a:pt x="1383036" y="2133641"/>
                  </a:lnTo>
                  <a:lnTo>
                    <a:pt x="1394597" y="2084610"/>
                  </a:lnTo>
                  <a:lnTo>
                    <a:pt x="1408835" y="2036385"/>
                  </a:lnTo>
                  <a:lnTo>
                    <a:pt x="1425598" y="1988967"/>
                  </a:lnTo>
                  <a:lnTo>
                    <a:pt x="1444733" y="1942359"/>
                  </a:lnTo>
                  <a:lnTo>
                    <a:pt x="1466085" y="1896562"/>
                  </a:lnTo>
                  <a:lnTo>
                    <a:pt x="1489502" y="1851578"/>
                  </a:lnTo>
                  <a:lnTo>
                    <a:pt x="1514831" y="1807410"/>
                  </a:lnTo>
                  <a:lnTo>
                    <a:pt x="1541919" y="1764059"/>
                  </a:lnTo>
                  <a:lnTo>
                    <a:pt x="1570611" y="1721528"/>
                  </a:lnTo>
                  <a:lnTo>
                    <a:pt x="1591039" y="1691789"/>
                  </a:lnTo>
                  <a:lnTo>
                    <a:pt x="1603080" y="1670950"/>
                  </a:lnTo>
                  <a:lnTo>
                    <a:pt x="1611444" y="1649179"/>
                  </a:lnTo>
                  <a:lnTo>
                    <a:pt x="1620840" y="1616641"/>
                  </a:lnTo>
                  <a:lnTo>
                    <a:pt x="1550804" y="1367066"/>
                  </a:lnTo>
                  <a:lnTo>
                    <a:pt x="1514112" y="1115473"/>
                  </a:lnTo>
                  <a:lnTo>
                    <a:pt x="1498750" y="710305"/>
                  </a:lnTo>
                  <a:lnTo>
                    <a:pt x="1492708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33" name="object 7">
              <a:extLst>
                <a:ext uri="{FF2B5EF4-FFF2-40B4-BE49-F238E27FC236}">
                  <a16:creationId xmlns:a16="http://schemas.microsoft.com/office/drawing/2014/main" id="{9BBBD9E5-928E-914C-A325-FF9322F8C916}"/>
                </a:ext>
              </a:extLst>
            </p:cNvPr>
            <p:cNvGrpSpPr/>
            <p:nvPr/>
          </p:nvGrpSpPr>
          <p:grpSpPr>
            <a:xfrm>
              <a:off x="8756565" y="1533044"/>
              <a:ext cx="1534867" cy="2696607"/>
              <a:chOff x="14572961" y="2774799"/>
              <a:chExt cx="2531110" cy="4446905"/>
            </a:xfrm>
          </p:grpSpPr>
          <p:sp>
            <p:nvSpPr>
              <p:cNvPr id="122" name="object 8">
                <a:extLst>
                  <a:ext uri="{FF2B5EF4-FFF2-40B4-BE49-F238E27FC236}">
                    <a16:creationId xmlns:a16="http://schemas.microsoft.com/office/drawing/2014/main" id="{33135B3B-B52F-5E45-9BD9-CBB61C7057D6}"/>
                  </a:ext>
                </a:extLst>
              </p:cNvPr>
              <p:cNvSpPr/>
              <p:nvPr/>
            </p:nvSpPr>
            <p:spPr>
              <a:xfrm>
                <a:off x="14572961" y="3534961"/>
                <a:ext cx="648335" cy="1313180"/>
              </a:xfrm>
              <a:custGeom>
                <a:avLst/>
                <a:gdLst/>
                <a:ahLst/>
                <a:cxnLst/>
                <a:rect l="l" t="t" r="r" b="b"/>
                <a:pathLst>
                  <a:path w="648334" h="1313179">
                    <a:moveTo>
                      <a:pt x="97641" y="0"/>
                    </a:moveTo>
                    <a:lnTo>
                      <a:pt x="82338" y="24840"/>
                    </a:lnTo>
                    <a:lnTo>
                      <a:pt x="67067" y="58818"/>
                    </a:lnTo>
                    <a:lnTo>
                      <a:pt x="42672" y="125064"/>
                    </a:lnTo>
                    <a:lnTo>
                      <a:pt x="0" y="246704"/>
                    </a:lnTo>
                    <a:lnTo>
                      <a:pt x="191051" y="626368"/>
                    </a:lnTo>
                    <a:lnTo>
                      <a:pt x="350125" y="1276149"/>
                    </a:lnTo>
                    <a:lnTo>
                      <a:pt x="647749" y="1313017"/>
                    </a:lnTo>
                    <a:lnTo>
                      <a:pt x="391349" y="608871"/>
                    </a:lnTo>
                    <a:lnTo>
                      <a:pt x="421549" y="579213"/>
                    </a:lnTo>
                    <a:lnTo>
                      <a:pt x="427180" y="538875"/>
                    </a:lnTo>
                    <a:lnTo>
                      <a:pt x="416580" y="492466"/>
                    </a:lnTo>
                    <a:lnTo>
                      <a:pt x="398090" y="444598"/>
                    </a:lnTo>
                    <a:lnTo>
                      <a:pt x="380051" y="399883"/>
                    </a:lnTo>
                    <a:lnTo>
                      <a:pt x="373396" y="351303"/>
                    </a:lnTo>
                    <a:lnTo>
                      <a:pt x="382079" y="309837"/>
                    </a:lnTo>
                    <a:lnTo>
                      <a:pt x="392723" y="275932"/>
                    </a:lnTo>
                    <a:lnTo>
                      <a:pt x="391946" y="250034"/>
                    </a:lnTo>
                    <a:lnTo>
                      <a:pt x="383085" y="233464"/>
                    </a:lnTo>
                    <a:lnTo>
                      <a:pt x="375758" y="226281"/>
                    </a:lnTo>
                    <a:lnTo>
                      <a:pt x="366027" y="226990"/>
                    </a:lnTo>
                    <a:lnTo>
                      <a:pt x="349957" y="234097"/>
                    </a:lnTo>
                    <a:lnTo>
                      <a:pt x="351561" y="221767"/>
                    </a:lnTo>
                    <a:lnTo>
                      <a:pt x="353114" y="194526"/>
                    </a:lnTo>
                    <a:lnTo>
                      <a:pt x="349728" y="167001"/>
                    </a:lnTo>
                    <a:lnTo>
                      <a:pt x="336513" y="153817"/>
                    </a:lnTo>
                    <a:lnTo>
                      <a:pt x="320598" y="153523"/>
                    </a:lnTo>
                    <a:lnTo>
                      <a:pt x="307944" y="157123"/>
                    </a:lnTo>
                    <a:lnTo>
                      <a:pt x="291940" y="167944"/>
                    </a:lnTo>
                    <a:lnTo>
                      <a:pt x="265970" y="189313"/>
                    </a:lnTo>
                    <a:lnTo>
                      <a:pt x="272072" y="177304"/>
                    </a:lnTo>
                    <a:lnTo>
                      <a:pt x="285573" y="149496"/>
                    </a:lnTo>
                    <a:lnTo>
                      <a:pt x="299273" y="118215"/>
                    </a:lnTo>
                    <a:lnTo>
                      <a:pt x="305969" y="95787"/>
                    </a:lnTo>
                    <a:lnTo>
                      <a:pt x="296306" y="82667"/>
                    </a:lnTo>
                    <a:lnTo>
                      <a:pt x="270791" y="76741"/>
                    </a:lnTo>
                    <a:lnTo>
                      <a:pt x="237036" y="86528"/>
                    </a:lnTo>
                    <a:lnTo>
                      <a:pt x="202653" y="120551"/>
                    </a:lnTo>
                    <a:lnTo>
                      <a:pt x="177326" y="159709"/>
                    </a:lnTo>
                    <a:lnTo>
                      <a:pt x="145925" y="223014"/>
                    </a:lnTo>
                    <a:lnTo>
                      <a:pt x="125357" y="276379"/>
                    </a:lnTo>
                    <a:lnTo>
                      <a:pt x="106289" y="238474"/>
                    </a:lnTo>
                    <a:lnTo>
                      <a:pt x="108384" y="195966"/>
                    </a:lnTo>
                    <a:lnTo>
                      <a:pt x="111153" y="105246"/>
                    </a:lnTo>
                    <a:lnTo>
                      <a:pt x="109329" y="21522"/>
                    </a:lnTo>
                    <a:lnTo>
                      <a:pt x="97641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3" name="object 9">
                <a:extLst>
                  <a:ext uri="{FF2B5EF4-FFF2-40B4-BE49-F238E27FC236}">
                    <a16:creationId xmlns:a16="http://schemas.microsoft.com/office/drawing/2014/main" id="{01324DE0-96D9-0C4F-A4F9-8EE8AB9BB7B1}"/>
                  </a:ext>
                </a:extLst>
              </p:cNvPr>
              <p:cNvSpPr/>
              <p:nvPr/>
            </p:nvSpPr>
            <p:spPr>
              <a:xfrm>
                <a:off x="14657925" y="4027492"/>
                <a:ext cx="1105535" cy="1760220"/>
              </a:xfrm>
              <a:custGeom>
                <a:avLst/>
                <a:gdLst/>
                <a:ahLst/>
                <a:cxnLst/>
                <a:rect l="l" t="t" r="r" b="b"/>
                <a:pathLst>
                  <a:path w="1105534" h="1760220">
                    <a:moveTo>
                      <a:pt x="1104919" y="0"/>
                    </a:moveTo>
                    <a:lnTo>
                      <a:pt x="904063" y="49755"/>
                    </a:lnTo>
                    <a:lnTo>
                      <a:pt x="784736" y="126047"/>
                    </a:lnTo>
                    <a:lnTo>
                      <a:pt x="699800" y="282612"/>
                    </a:lnTo>
                    <a:lnTo>
                      <a:pt x="602117" y="573186"/>
                    </a:lnTo>
                    <a:lnTo>
                      <a:pt x="518528" y="191166"/>
                    </a:lnTo>
                    <a:lnTo>
                      <a:pt x="0" y="319990"/>
                    </a:lnTo>
                    <a:lnTo>
                      <a:pt x="129104" y="970586"/>
                    </a:lnTo>
                    <a:lnTo>
                      <a:pt x="234600" y="1320925"/>
                    </a:lnTo>
                    <a:lnTo>
                      <a:pt x="372702" y="1491132"/>
                    </a:lnTo>
                    <a:lnTo>
                      <a:pt x="599625" y="1601333"/>
                    </a:lnTo>
                    <a:lnTo>
                      <a:pt x="898763" y="1759835"/>
                    </a:lnTo>
                    <a:lnTo>
                      <a:pt x="1051110" y="1645863"/>
                    </a:lnTo>
                    <a:lnTo>
                      <a:pt x="1104038" y="1109293"/>
                    </a:lnTo>
                    <a:lnTo>
                      <a:pt x="1104919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4" name="object 10">
                <a:extLst>
                  <a:ext uri="{FF2B5EF4-FFF2-40B4-BE49-F238E27FC236}">
                    <a16:creationId xmlns:a16="http://schemas.microsoft.com/office/drawing/2014/main" id="{45676982-C9AB-7543-947C-B3B2F2C2EB42}"/>
                  </a:ext>
                </a:extLst>
              </p:cNvPr>
              <p:cNvSpPr/>
              <p:nvPr/>
            </p:nvSpPr>
            <p:spPr>
              <a:xfrm>
                <a:off x="15641701" y="2828406"/>
                <a:ext cx="859155" cy="1136650"/>
              </a:xfrm>
              <a:custGeom>
                <a:avLst/>
                <a:gdLst/>
                <a:ahLst/>
                <a:cxnLst/>
                <a:rect l="l" t="t" r="r" b="b"/>
                <a:pathLst>
                  <a:path w="859155" h="1136650">
                    <a:moveTo>
                      <a:pt x="472826" y="0"/>
                    </a:moveTo>
                    <a:lnTo>
                      <a:pt x="429625" y="1819"/>
                    </a:lnTo>
                    <a:lnTo>
                      <a:pt x="387115" y="8558"/>
                    </a:lnTo>
                    <a:lnTo>
                      <a:pt x="345578" y="19992"/>
                    </a:lnTo>
                    <a:lnTo>
                      <a:pt x="305295" y="35895"/>
                    </a:lnTo>
                    <a:lnTo>
                      <a:pt x="266546" y="56042"/>
                    </a:lnTo>
                    <a:lnTo>
                      <a:pt x="229612" y="80208"/>
                    </a:lnTo>
                    <a:lnTo>
                      <a:pt x="194774" y="108166"/>
                    </a:lnTo>
                    <a:lnTo>
                      <a:pt x="162313" y="139692"/>
                    </a:lnTo>
                    <a:lnTo>
                      <a:pt x="132509" y="174561"/>
                    </a:lnTo>
                    <a:lnTo>
                      <a:pt x="105644" y="212547"/>
                    </a:lnTo>
                    <a:lnTo>
                      <a:pt x="81997" y="253425"/>
                    </a:lnTo>
                    <a:lnTo>
                      <a:pt x="61850" y="296969"/>
                    </a:lnTo>
                    <a:lnTo>
                      <a:pt x="45484" y="342955"/>
                    </a:lnTo>
                    <a:lnTo>
                      <a:pt x="33178" y="391156"/>
                    </a:lnTo>
                    <a:lnTo>
                      <a:pt x="25215" y="441348"/>
                    </a:lnTo>
                    <a:lnTo>
                      <a:pt x="3258" y="638295"/>
                    </a:lnTo>
                    <a:lnTo>
                      <a:pt x="0" y="690668"/>
                    </a:lnTo>
                    <a:lnTo>
                      <a:pt x="1863" y="741847"/>
                    </a:lnTo>
                    <a:lnTo>
                      <a:pt x="8631" y="791475"/>
                    </a:lnTo>
                    <a:lnTo>
                      <a:pt x="20087" y="839197"/>
                    </a:lnTo>
                    <a:lnTo>
                      <a:pt x="36015" y="884656"/>
                    </a:lnTo>
                    <a:lnTo>
                      <a:pt x="56198" y="927495"/>
                    </a:lnTo>
                    <a:lnTo>
                      <a:pt x="80419" y="967358"/>
                    </a:lnTo>
                    <a:lnTo>
                      <a:pt x="108463" y="1003888"/>
                    </a:lnTo>
                    <a:lnTo>
                      <a:pt x="140112" y="1036729"/>
                    </a:lnTo>
                    <a:lnTo>
                      <a:pt x="175150" y="1065525"/>
                    </a:lnTo>
                    <a:lnTo>
                      <a:pt x="213360" y="1089918"/>
                    </a:lnTo>
                    <a:lnTo>
                      <a:pt x="254527" y="1109552"/>
                    </a:lnTo>
                    <a:lnTo>
                      <a:pt x="298432" y="1124071"/>
                    </a:lnTo>
                    <a:lnTo>
                      <a:pt x="342174" y="1132767"/>
                    </a:lnTo>
                    <a:lnTo>
                      <a:pt x="385786" y="1136093"/>
                    </a:lnTo>
                    <a:lnTo>
                      <a:pt x="428987" y="1134273"/>
                    </a:lnTo>
                    <a:lnTo>
                      <a:pt x="471496" y="1127534"/>
                    </a:lnTo>
                    <a:lnTo>
                      <a:pt x="513032" y="1116100"/>
                    </a:lnTo>
                    <a:lnTo>
                      <a:pt x="553316" y="1100197"/>
                    </a:lnTo>
                    <a:lnTo>
                      <a:pt x="592065" y="1080050"/>
                    </a:lnTo>
                    <a:lnTo>
                      <a:pt x="628999" y="1055885"/>
                    </a:lnTo>
                    <a:lnTo>
                      <a:pt x="663837" y="1027926"/>
                    </a:lnTo>
                    <a:lnTo>
                      <a:pt x="696299" y="996400"/>
                    </a:lnTo>
                    <a:lnTo>
                      <a:pt x="726103" y="961531"/>
                    </a:lnTo>
                    <a:lnTo>
                      <a:pt x="752970" y="923545"/>
                    </a:lnTo>
                    <a:lnTo>
                      <a:pt x="776617" y="882667"/>
                    </a:lnTo>
                    <a:lnTo>
                      <a:pt x="796764" y="839123"/>
                    </a:lnTo>
                    <a:lnTo>
                      <a:pt x="813131" y="793137"/>
                    </a:lnTo>
                    <a:lnTo>
                      <a:pt x="825437" y="744936"/>
                    </a:lnTo>
                    <a:lnTo>
                      <a:pt x="833400" y="694744"/>
                    </a:lnTo>
                    <a:lnTo>
                      <a:pt x="855357" y="497786"/>
                    </a:lnTo>
                    <a:lnTo>
                      <a:pt x="858616" y="445416"/>
                    </a:lnTo>
                    <a:lnTo>
                      <a:pt x="856752" y="394239"/>
                    </a:lnTo>
                    <a:lnTo>
                      <a:pt x="849985" y="344612"/>
                    </a:lnTo>
                    <a:lnTo>
                      <a:pt x="838528" y="296891"/>
                    </a:lnTo>
                    <a:lnTo>
                      <a:pt x="822600" y="251433"/>
                    </a:lnTo>
                    <a:lnTo>
                      <a:pt x="802417" y="208595"/>
                    </a:lnTo>
                    <a:lnTo>
                      <a:pt x="778196" y="168733"/>
                    </a:lnTo>
                    <a:lnTo>
                      <a:pt x="750152" y="132203"/>
                    </a:lnTo>
                    <a:lnTo>
                      <a:pt x="718503" y="99362"/>
                    </a:lnTo>
                    <a:lnTo>
                      <a:pt x="683465" y="70567"/>
                    </a:lnTo>
                    <a:lnTo>
                      <a:pt x="645255" y="46174"/>
                    </a:lnTo>
                    <a:lnTo>
                      <a:pt x="604089" y="26540"/>
                    </a:lnTo>
                    <a:lnTo>
                      <a:pt x="560183" y="12021"/>
                    </a:lnTo>
                    <a:lnTo>
                      <a:pt x="516440" y="3325"/>
                    </a:lnTo>
                    <a:lnTo>
                      <a:pt x="472826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5" name="object 11">
                <a:extLst>
                  <a:ext uri="{FF2B5EF4-FFF2-40B4-BE49-F238E27FC236}">
                    <a16:creationId xmlns:a16="http://schemas.microsoft.com/office/drawing/2014/main" id="{B7BF064A-BAD8-A344-9C76-B5CD6046F061}"/>
                  </a:ext>
                </a:extLst>
              </p:cNvPr>
              <p:cNvSpPr/>
              <p:nvPr/>
            </p:nvSpPr>
            <p:spPr>
              <a:xfrm>
                <a:off x="15641650" y="2774803"/>
                <a:ext cx="975994" cy="913130"/>
              </a:xfrm>
              <a:custGeom>
                <a:avLst/>
                <a:gdLst/>
                <a:ahLst/>
                <a:cxnLst/>
                <a:rect l="l" t="t" r="r" b="b"/>
                <a:pathLst>
                  <a:path w="975994" h="913129">
                    <a:moveTo>
                      <a:pt x="975893" y="394766"/>
                    </a:moveTo>
                    <a:lnTo>
                      <a:pt x="971613" y="343319"/>
                    </a:lnTo>
                    <a:lnTo>
                      <a:pt x="961682" y="295935"/>
                    </a:lnTo>
                    <a:lnTo>
                      <a:pt x="946543" y="252501"/>
                    </a:lnTo>
                    <a:lnTo>
                      <a:pt x="926617" y="212928"/>
                    </a:lnTo>
                    <a:lnTo>
                      <a:pt x="902309" y="177101"/>
                    </a:lnTo>
                    <a:lnTo>
                      <a:pt x="874064" y="144907"/>
                    </a:lnTo>
                    <a:lnTo>
                      <a:pt x="842276" y="116243"/>
                    </a:lnTo>
                    <a:lnTo>
                      <a:pt x="807402" y="91020"/>
                    </a:lnTo>
                    <a:lnTo>
                      <a:pt x="769835" y="69113"/>
                    </a:lnTo>
                    <a:lnTo>
                      <a:pt x="729996" y="50419"/>
                    </a:lnTo>
                    <a:lnTo>
                      <a:pt x="688340" y="34848"/>
                    </a:lnTo>
                    <a:lnTo>
                      <a:pt x="645248" y="22288"/>
                    </a:lnTo>
                    <a:lnTo>
                      <a:pt x="601167" y="12623"/>
                    </a:lnTo>
                    <a:lnTo>
                      <a:pt x="556514" y="5765"/>
                    </a:lnTo>
                    <a:lnTo>
                      <a:pt x="511708" y="1587"/>
                    </a:lnTo>
                    <a:lnTo>
                      <a:pt x="467169" y="0"/>
                    </a:lnTo>
                    <a:lnTo>
                      <a:pt x="423329" y="901"/>
                    </a:lnTo>
                    <a:lnTo>
                      <a:pt x="380606" y="4165"/>
                    </a:lnTo>
                    <a:lnTo>
                      <a:pt x="308533" y="15748"/>
                    </a:lnTo>
                    <a:lnTo>
                      <a:pt x="251256" y="32981"/>
                    </a:lnTo>
                    <a:lnTo>
                      <a:pt x="206895" y="54889"/>
                    </a:lnTo>
                    <a:lnTo>
                      <a:pt x="173520" y="80518"/>
                    </a:lnTo>
                    <a:lnTo>
                      <a:pt x="173355" y="80708"/>
                    </a:lnTo>
                    <a:lnTo>
                      <a:pt x="97866" y="121208"/>
                    </a:lnTo>
                    <a:lnTo>
                      <a:pt x="54622" y="158432"/>
                    </a:lnTo>
                    <a:lnTo>
                      <a:pt x="27419" y="213690"/>
                    </a:lnTo>
                    <a:lnTo>
                      <a:pt x="0" y="308317"/>
                    </a:lnTo>
                    <a:lnTo>
                      <a:pt x="11658" y="412546"/>
                    </a:lnTo>
                    <a:lnTo>
                      <a:pt x="80149" y="483984"/>
                    </a:lnTo>
                    <a:lnTo>
                      <a:pt x="156870" y="525081"/>
                    </a:lnTo>
                    <a:lnTo>
                      <a:pt x="193243" y="538238"/>
                    </a:lnTo>
                    <a:lnTo>
                      <a:pt x="192455" y="520280"/>
                    </a:lnTo>
                    <a:lnTo>
                      <a:pt x="229755" y="544652"/>
                    </a:lnTo>
                    <a:lnTo>
                      <a:pt x="208851" y="654494"/>
                    </a:lnTo>
                    <a:lnTo>
                      <a:pt x="211797" y="706945"/>
                    </a:lnTo>
                    <a:lnTo>
                      <a:pt x="247497" y="716267"/>
                    </a:lnTo>
                    <a:lnTo>
                      <a:pt x="324878" y="696709"/>
                    </a:lnTo>
                    <a:lnTo>
                      <a:pt x="341934" y="748461"/>
                    </a:lnTo>
                    <a:lnTo>
                      <a:pt x="406514" y="848258"/>
                    </a:lnTo>
                    <a:lnTo>
                      <a:pt x="538797" y="912990"/>
                    </a:lnTo>
                    <a:lnTo>
                      <a:pt x="758926" y="859536"/>
                    </a:lnTo>
                    <a:lnTo>
                      <a:pt x="805992" y="828789"/>
                    </a:lnTo>
                    <a:lnTo>
                      <a:pt x="845972" y="790333"/>
                    </a:lnTo>
                    <a:lnTo>
                      <a:pt x="879424" y="745972"/>
                    </a:lnTo>
                    <a:lnTo>
                      <a:pt x="906868" y="697509"/>
                    </a:lnTo>
                    <a:lnTo>
                      <a:pt x="928852" y="646760"/>
                    </a:lnTo>
                    <a:lnTo>
                      <a:pt x="945908" y="595503"/>
                    </a:lnTo>
                    <a:lnTo>
                      <a:pt x="958557" y="545553"/>
                    </a:lnTo>
                    <a:lnTo>
                      <a:pt x="967346" y="498703"/>
                    </a:lnTo>
                    <a:lnTo>
                      <a:pt x="972820" y="456755"/>
                    </a:lnTo>
                    <a:lnTo>
                      <a:pt x="975487" y="421513"/>
                    </a:lnTo>
                    <a:lnTo>
                      <a:pt x="975893" y="394766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6" name="object 12">
                <a:extLst>
                  <a:ext uri="{FF2B5EF4-FFF2-40B4-BE49-F238E27FC236}">
                    <a16:creationId xmlns:a16="http://schemas.microsoft.com/office/drawing/2014/main" id="{6E0FD52C-9AA4-4742-B72C-B91B328F07EE}"/>
                  </a:ext>
                </a:extLst>
              </p:cNvPr>
              <p:cNvSpPr/>
              <p:nvPr/>
            </p:nvSpPr>
            <p:spPr>
              <a:xfrm>
                <a:off x="15902227" y="3313036"/>
                <a:ext cx="321310" cy="321310"/>
              </a:xfrm>
              <a:custGeom>
                <a:avLst/>
                <a:gdLst/>
                <a:ahLst/>
                <a:cxnLst/>
                <a:rect l="l" t="t" r="r" b="b"/>
                <a:pathLst>
                  <a:path w="321309" h="321310">
                    <a:moveTo>
                      <a:pt x="160654" y="0"/>
                    </a:moveTo>
                    <a:lnTo>
                      <a:pt x="109874" y="8189"/>
                    </a:lnTo>
                    <a:lnTo>
                      <a:pt x="65772" y="30995"/>
                    </a:lnTo>
                    <a:lnTo>
                      <a:pt x="30996" y="65770"/>
                    </a:lnTo>
                    <a:lnTo>
                      <a:pt x="8189" y="109868"/>
                    </a:lnTo>
                    <a:lnTo>
                      <a:pt x="0" y="160644"/>
                    </a:lnTo>
                    <a:lnTo>
                      <a:pt x="8189" y="211424"/>
                    </a:lnTo>
                    <a:lnTo>
                      <a:pt x="30996" y="255526"/>
                    </a:lnTo>
                    <a:lnTo>
                      <a:pt x="65772" y="290302"/>
                    </a:lnTo>
                    <a:lnTo>
                      <a:pt x="109874" y="313109"/>
                    </a:lnTo>
                    <a:lnTo>
                      <a:pt x="160654" y="321299"/>
                    </a:lnTo>
                    <a:lnTo>
                      <a:pt x="211426" y="313109"/>
                    </a:lnTo>
                    <a:lnTo>
                      <a:pt x="255524" y="290302"/>
                    </a:lnTo>
                    <a:lnTo>
                      <a:pt x="290300" y="255526"/>
                    </a:lnTo>
                    <a:lnTo>
                      <a:pt x="313108" y="211424"/>
                    </a:lnTo>
                    <a:lnTo>
                      <a:pt x="321299" y="160644"/>
                    </a:lnTo>
                    <a:lnTo>
                      <a:pt x="313108" y="109868"/>
                    </a:lnTo>
                    <a:lnTo>
                      <a:pt x="290300" y="65770"/>
                    </a:lnTo>
                    <a:lnTo>
                      <a:pt x="255524" y="30995"/>
                    </a:lnTo>
                    <a:lnTo>
                      <a:pt x="211426" y="8189"/>
                    </a:lnTo>
                    <a:lnTo>
                      <a:pt x="160654" y="0"/>
                    </a:lnTo>
                    <a:close/>
                  </a:path>
                </a:pathLst>
              </a:custGeom>
              <a:solidFill>
                <a:srgbClr val="FF969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7" name="object 13">
                <a:extLst>
                  <a:ext uri="{FF2B5EF4-FFF2-40B4-BE49-F238E27FC236}">
                    <a16:creationId xmlns:a16="http://schemas.microsoft.com/office/drawing/2014/main" id="{90ABF4BA-FA29-5645-9C1A-64F9CC165341}"/>
                  </a:ext>
                </a:extLst>
              </p:cNvPr>
              <p:cNvSpPr/>
              <p:nvPr/>
            </p:nvSpPr>
            <p:spPr>
              <a:xfrm>
                <a:off x="15468002" y="3017083"/>
                <a:ext cx="1635760" cy="1758314"/>
              </a:xfrm>
              <a:custGeom>
                <a:avLst/>
                <a:gdLst/>
                <a:ahLst/>
                <a:cxnLst/>
                <a:rect l="l" t="t" r="r" b="b"/>
                <a:pathLst>
                  <a:path w="1635759" h="1758314">
                    <a:moveTo>
                      <a:pt x="856024" y="0"/>
                    </a:moveTo>
                    <a:lnTo>
                      <a:pt x="614017" y="20845"/>
                    </a:lnTo>
                    <a:lnTo>
                      <a:pt x="403017" y="167860"/>
                    </a:lnTo>
                    <a:lnTo>
                      <a:pt x="377391" y="206695"/>
                    </a:lnTo>
                    <a:lnTo>
                      <a:pt x="358962" y="242994"/>
                    </a:lnTo>
                    <a:lnTo>
                      <a:pt x="339982" y="309389"/>
                    </a:lnTo>
                    <a:lnTo>
                      <a:pt x="337573" y="340187"/>
                    </a:lnTo>
                    <a:lnTo>
                      <a:pt x="338647" y="369853"/>
                    </a:lnTo>
                    <a:lnTo>
                      <a:pt x="342276" y="398738"/>
                    </a:lnTo>
                    <a:lnTo>
                      <a:pt x="347530" y="427194"/>
                    </a:lnTo>
                    <a:lnTo>
                      <a:pt x="353481" y="455571"/>
                    </a:lnTo>
                    <a:lnTo>
                      <a:pt x="359200" y="484220"/>
                    </a:lnTo>
                    <a:lnTo>
                      <a:pt x="363759" y="513493"/>
                    </a:lnTo>
                    <a:lnTo>
                      <a:pt x="366228" y="543740"/>
                    </a:lnTo>
                    <a:lnTo>
                      <a:pt x="365680" y="575313"/>
                    </a:lnTo>
                    <a:lnTo>
                      <a:pt x="351815" y="643840"/>
                    </a:lnTo>
                    <a:lnTo>
                      <a:pt x="336641" y="681496"/>
                    </a:lnTo>
                    <a:lnTo>
                      <a:pt x="314735" y="721882"/>
                    </a:lnTo>
                    <a:lnTo>
                      <a:pt x="285168" y="765349"/>
                    </a:lnTo>
                    <a:lnTo>
                      <a:pt x="256291" y="809694"/>
                    </a:lnTo>
                    <a:lnTo>
                      <a:pt x="236976" y="851283"/>
                    </a:lnTo>
                    <a:lnTo>
                      <a:pt x="225560" y="890347"/>
                    </a:lnTo>
                    <a:lnTo>
                      <a:pt x="220377" y="927117"/>
                    </a:lnTo>
                    <a:lnTo>
                      <a:pt x="219764" y="961826"/>
                    </a:lnTo>
                    <a:lnTo>
                      <a:pt x="222055" y="994703"/>
                    </a:lnTo>
                    <a:lnTo>
                      <a:pt x="225587" y="1025980"/>
                    </a:lnTo>
                    <a:lnTo>
                      <a:pt x="228695" y="1055889"/>
                    </a:lnTo>
                    <a:lnTo>
                      <a:pt x="226981" y="1112525"/>
                    </a:lnTo>
                    <a:lnTo>
                      <a:pt x="203600" y="1166460"/>
                    </a:lnTo>
                    <a:lnTo>
                      <a:pt x="145235" y="1219545"/>
                    </a:lnTo>
                    <a:lnTo>
                      <a:pt x="44872" y="1293416"/>
                    </a:lnTo>
                    <a:lnTo>
                      <a:pt x="0" y="1374154"/>
                    </a:lnTo>
                    <a:lnTo>
                      <a:pt x="339" y="1512261"/>
                    </a:lnTo>
                    <a:lnTo>
                      <a:pt x="35615" y="1758240"/>
                    </a:lnTo>
                    <a:lnTo>
                      <a:pt x="1630907" y="1758240"/>
                    </a:lnTo>
                    <a:lnTo>
                      <a:pt x="1635422" y="1697117"/>
                    </a:lnTo>
                    <a:lnTo>
                      <a:pt x="1635590" y="1642362"/>
                    </a:lnTo>
                    <a:lnTo>
                      <a:pt x="1631836" y="1593435"/>
                    </a:lnTo>
                    <a:lnTo>
                      <a:pt x="1624588" y="1549794"/>
                    </a:lnTo>
                    <a:lnTo>
                      <a:pt x="1614273" y="1510896"/>
                    </a:lnTo>
                    <a:lnTo>
                      <a:pt x="1586150" y="1445164"/>
                    </a:lnTo>
                    <a:lnTo>
                      <a:pt x="1550883" y="1391906"/>
                    </a:lnTo>
                    <a:lnTo>
                      <a:pt x="1511889" y="1346787"/>
                    </a:lnTo>
                    <a:lnTo>
                      <a:pt x="1472585" y="1305473"/>
                    </a:lnTo>
                    <a:lnTo>
                      <a:pt x="1453884" y="1284888"/>
                    </a:lnTo>
                    <a:lnTo>
                      <a:pt x="1420520" y="1241154"/>
                    </a:lnTo>
                    <a:lnTo>
                      <a:pt x="1395387" y="1190390"/>
                    </a:lnTo>
                    <a:lnTo>
                      <a:pt x="1381901" y="1128259"/>
                    </a:lnTo>
                    <a:lnTo>
                      <a:pt x="1380594" y="1091578"/>
                    </a:lnTo>
                    <a:lnTo>
                      <a:pt x="1383480" y="1050430"/>
                    </a:lnTo>
                    <a:lnTo>
                      <a:pt x="1386973" y="993932"/>
                    </a:lnTo>
                    <a:lnTo>
                      <a:pt x="1383989" y="943757"/>
                    </a:lnTo>
                    <a:lnTo>
                      <a:pt x="1375464" y="899180"/>
                    </a:lnTo>
                    <a:lnTo>
                      <a:pt x="1362332" y="859475"/>
                    </a:lnTo>
                    <a:lnTo>
                      <a:pt x="1345531" y="823918"/>
                    </a:lnTo>
                    <a:lnTo>
                      <a:pt x="1304663" y="762347"/>
                    </a:lnTo>
                    <a:lnTo>
                      <a:pt x="1260345" y="708667"/>
                    </a:lnTo>
                    <a:lnTo>
                      <a:pt x="1239233" y="682975"/>
                    </a:lnTo>
                    <a:lnTo>
                      <a:pt x="1203780" y="630259"/>
                    </a:lnTo>
                    <a:lnTo>
                      <a:pt x="1183595" y="570938"/>
                    </a:lnTo>
                    <a:lnTo>
                      <a:pt x="1181568" y="536987"/>
                    </a:lnTo>
                    <a:lnTo>
                      <a:pt x="1186166" y="499211"/>
                    </a:lnTo>
                    <a:lnTo>
                      <a:pt x="1210076" y="372630"/>
                    </a:lnTo>
                    <a:lnTo>
                      <a:pt x="1213041" y="285196"/>
                    </a:lnTo>
                    <a:lnTo>
                      <a:pt x="1190556" y="196191"/>
                    </a:lnTo>
                    <a:lnTo>
                      <a:pt x="1138115" y="64899"/>
                    </a:lnTo>
                    <a:lnTo>
                      <a:pt x="1055303" y="37344"/>
                    </a:lnTo>
                    <a:lnTo>
                      <a:pt x="856024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8" name="object 14">
                <a:extLst>
                  <a:ext uri="{FF2B5EF4-FFF2-40B4-BE49-F238E27FC236}">
                    <a16:creationId xmlns:a16="http://schemas.microsoft.com/office/drawing/2014/main" id="{DC525D36-9591-3240-AB3F-3805326C882A}"/>
                  </a:ext>
                </a:extLst>
              </p:cNvPr>
              <p:cNvSpPr/>
              <p:nvPr/>
            </p:nvSpPr>
            <p:spPr>
              <a:xfrm>
                <a:off x="14676646" y="3300708"/>
                <a:ext cx="66167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661669" h="895350">
                    <a:moveTo>
                      <a:pt x="438531" y="0"/>
                    </a:moveTo>
                    <a:lnTo>
                      <a:pt x="4952" y="122100"/>
                    </a:lnTo>
                    <a:lnTo>
                      <a:pt x="0" y="130959"/>
                    </a:lnTo>
                    <a:lnTo>
                      <a:pt x="213752" y="889972"/>
                    </a:lnTo>
                    <a:lnTo>
                      <a:pt x="222611" y="894936"/>
                    </a:lnTo>
                    <a:lnTo>
                      <a:pt x="231123" y="892538"/>
                    </a:lnTo>
                    <a:lnTo>
                      <a:pt x="656168" y="772824"/>
                    </a:lnTo>
                    <a:lnTo>
                      <a:pt x="661121" y="763987"/>
                    </a:lnTo>
                    <a:lnTo>
                      <a:pt x="447368" y="4952"/>
                    </a:lnTo>
                    <a:lnTo>
                      <a:pt x="438531" y="0"/>
                    </a:lnTo>
                    <a:close/>
                  </a:path>
                </a:pathLst>
              </a:custGeom>
              <a:solidFill>
                <a:srgbClr val="123C2B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9" name="object 15">
                <a:extLst>
                  <a:ext uri="{FF2B5EF4-FFF2-40B4-BE49-F238E27FC236}">
                    <a16:creationId xmlns:a16="http://schemas.microsoft.com/office/drawing/2014/main" id="{225DA1B6-DF10-CF49-AB5C-B1090F49FB27}"/>
                  </a:ext>
                </a:extLst>
              </p:cNvPr>
              <p:cNvSpPr/>
              <p:nvPr/>
            </p:nvSpPr>
            <p:spPr>
              <a:xfrm>
                <a:off x="14722885" y="3300706"/>
                <a:ext cx="615315" cy="882015"/>
              </a:xfrm>
              <a:custGeom>
                <a:avLst/>
                <a:gdLst/>
                <a:ahLst/>
                <a:cxnLst/>
                <a:rect l="l" t="t" r="r" b="b"/>
                <a:pathLst>
                  <a:path w="615315" h="882014">
                    <a:moveTo>
                      <a:pt x="392291" y="0"/>
                    </a:moveTo>
                    <a:lnTo>
                      <a:pt x="4952" y="109085"/>
                    </a:lnTo>
                    <a:lnTo>
                      <a:pt x="0" y="117933"/>
                    </a:lnTo>
                    <a:lnTo>
                      <a:pt x="213752" y="876957"/>
                    </a:lnTo>
                    <a:lnTo>
                      <a:pt x="222611" y="881910"/>
                    </a:lnTo>
                    <a:lnTo>
                      <a:pt x="231123" y="879512"/>
                    </a:lnTo>
                    <a:lnTo>
                      <a:pt x="609929" y="772835"/>
                    </a:lnTo>
                    <a:lnTo>
                      <a:pt x="614881" y="763987"/>
                    </a:lnTo>
                    <a:lnTo>
                      <a:pt x="401129" y="4963"/>
                    </a:lnTo>
                    <a:lnTo>
                      <a:pt x="392291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0" name="object 16">
                <a:extLst>
                  <a:ext uri="{FF2B5EF4-FFF2-40B4-BE49-F238E27FC236}">
                    <a16:creationId xmlns:a16="http://schemas.microsoft.com/office/drawing/2014/main" id="{765C5E72-797D-C14C-B20E-9654311C3878}"/>
                  </a:ext>
                </a:extLst>
              </p:cNvPr>
              <p:cNvSpPr/>
              <p:nvPr/>
            </p:nvSpPr>
            <p:spPr>
              <a:xfrm>
                <a:off x="14773596" y="3370141"/>
                <a:ext cx="513715" cy="743585"/>
              </a:xfrm>
              <a:custGeom>
                <a:avLst/>
                <a:gdLst/>
                <a:ahLst/>
                <a:cxnLst/>
                <a:rect l="l" t="t" r="r" b="b"/>
                <a:pathLst>
                  <a:path w="513715" h="743585">
                    <a:moveTo>
                      <a:pt x="324586" y="0"/>
                    </a:moveTo>
                    <a:lnTo>
                      <a:pt x="4963" y="90007"/>
                    </a:lnTo>
                    <a:lnTo>
                      <a:pt x="0" y="98855"/>
                    </a:lnTo>
                    <a:lnTo>
                      <a:pt x="180025" y="738092"/>
                    </a:lnTo>
                    <a:lnTo>
                      <a:pt x="188884" y="743055"/>
                    </a:lnTo>
                    <a:lnTo>
                      <a:pt x="197397" y="740658"/>
                    </a:lnTo>
                    <a:lnTo>
                      <a:pt x="508497" y="653037"/>
                    </a:lnTo>
                    <a:lnTo>
                      <a:pt x="513460" y="644189"/>
                    </a:lnTo>
                    <a:lnTo>
                      <a:pt x="333434" y="4952"/>
                    </a:lnTo>
                    <a:lnTo>
                      <a:pt x="324586" y="0"/>
                    </a:lnTo>
                    <a:close/>
                  </a:path>
                </a:pathLst>
              </a:custGeom>
              <a:solidFill>
                <a:srgbClr val="9FDCB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1" name="object 17">
                <a:extLst>
                  <a:ext uri="{FF2B5EF4-FFF2-40B4-BE49-F238E27FC236}">
                    <a16:creationId xmlns:a16="http://schemas.microsoft.com/office/drawing/2014/main" id="{7CF2628D-F5DD-FE49-BCEA-3F2355367549}"/>
                  </a:ext>
                </a:extLst>
              </p:cNvPr>
              <p:cNvSpPr/>
              <p:nvPr/>
            </p:nvSpPr>
            <p:spPr>
              <a:xfrm>
                <a:off x="14731359" y="3717298"/>
                <a:ext cx="226695" cy="372745"/>
              </a:xfrm>
              <a:custGeom>
                <a:avLst/>
                <a:gdLst/>
                <a:ahLst/>
                <a:cxnLst/>
                <a:rect l="l" t="t" r="r" b="b"/>
                <a:pathLst>
                  <a:path w="226694" h="372745">
                    <a:moveTo>
                      <a:pt x="219155" y="0"/>
                    </a:moveTo>
                    <a:lnTo>
                      <a:pt x="153880" y="18956"/>
                    </a:lnTo>
                    <a:lnTo>
                      <a:pt x="96457" y="56123"/>
                    </a:lnTo>
                    <a:lnTo>
                      <a:pt x="68160" y="99775"/>
                    </a:lnTo>
                    <a:lnTo>
                      <a:pt x="0" y="208695"/>
                    </a:lnTo>
                    <a:lnTo>
                      <a:pt x="10002" y="309756"/>
                    </a:lnTo>
                    <a:lnTo>
                      <a:pt x="27402" y="359519"/>
                    </a:lnTo>
                    <a:lnTo>
                      <a:pt x="64859" y="372452"/>
                    </a:lnTo>
                    <a:lnTo>
                      <a:pt x="135032" y="363025"/>
                    </a:lnTo>
                    <a:lnTo>
                      <a:pt x="147385" y="306034"/>
                    </a:lnTo>
                    <a:lnTo>
                      <a:pt x="150394" y="250992"/>
                    </a:lnTo>
                    <a:lnTo>
                      <a:pt x="148238" y="200822"/>
                    </a:lnTo>
                    <a:lnTo>
                      <a:pt x="145096" y="158443"/>
                    </a:lnTo>
                    <a:lnTo>
                      <a:pt x="145148" y="126775"/>
                    </a:lnTo>
                    <a:lnTo>
                      <a:pt x="152571" y="108740"/>
                    </a:lnTo>
                    <a:lnTo>
                      <a:pt x="187426" y="73685"/>
                    </a:lnTo>
                    <a:lnTo>
                      <a:pt x="213930" y="36645"/>
                    </a:lnTo>
                    <a:lnTo>
                      <a:pt x="226400" y="8468"/>
                    </a:lnTo>
                    <a:lnTo>
                      <a:pt x="219155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2" name="object 18">
                <a:extLst>
                  <a:ext uri="{FF2B5EF4-FFF2-40B4-BE49-F238E27FC236}">
                    <a16:creationId xmlns:a16="http://schemas.microsoft.com/office/drawing/2014/main" id="{EF0FE4D2-5FB6-4B45-9D3C-7D2D4E9B2D44}"/>
                  </a:ext>
                </a:extLst>
              </p:cNvPr>
              <p:cNvSpPr/>
              <p:nvPr/>
            </p:nvSpPr>
            <p:spPr>
              <a:xfrm>
                <a:off x="15159699" y="5535276"/>
                <a:ext cx="1913889" cy="168592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685925">
                    <a:moveTo>
                      <a:pt x="1672650" y="0"/>
                    </a:moveTo>
                    <a:lnTo>
                      <a:pt x="231437" y="114415"/>
                    </a:lnTo>
                    <a:lnTo>
                      <a:pt x="0" y="801431"/>
                    </a:lnTo>
                    <a:lnTo>
                      <a:pt x="1064292" y="1685885"/>
                    </a:lnTo>
                    <a:lnTo>
                      <a:pt x="1913376" y="836812"/>
                    </a:lnTo>
                    <a:lnTo>
                      <a:pt x="1892407" y="800928"/>
                    </a:lnTo>
                    <a:lnTo>
                      <a:pt x="1871031" y="762118"/>
                    </a:lnTo>
                    <a:lnTo>
                      <a:pt x="1849505" y="720405"/>
                    </a:lnTo>
                    <a:lnTo>
                      <a:pt x="1828081" y="675811"/>
                    </a:lnTo>
                    <a:lnTo>
                      <a:pt x="1807016" y="628362"/>
                    </a:lnTo>
                    <a:lnTo>
                      <a:pt x="1786562" y="578078"/>
                    </a:lnTo>
                    <a:lnTo>
                      <a:pt x="1766976" y="524985"/>
                    </a:lnTo>
                    <a:lnTo>
                      <a:pt x="1748512" y="469106"/>
                    </a:lnTo>
                    <a:lnTo>
                      <a:pt x="1730822" y="408244"/>
                    </a:lnTo>
                    <a:lnTo>
                      <a:pt x="1715986" y="349137"/>
                    </a:lnTo>
                    <a:lnTo>
                      <a:pt x="1703772" y="291969"/>
                    </a:lnTo>
                    <a:lnTo>
                      <a:pt x="1693950" y="236924"/>
                    </a:lnTo>
                    <a:lnTo>
                      <a:pt x="1686290" y="184186"/>
                    </a:lnTo>
                    <a:lnTo>
                      <a:pt x="1680560" y="133940"/>
                    </a:lnTo>
                    <a:lnTo>
                      <a:pt x="1676531" y="86371"/>
                    </a:lnTo>
                    <a:lnTo>
                      <a:pt x="1673971" y="41663"/>
                    </a:lnTo>
                    <a:lnTo>
                      <a:pt x="1672650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34" name="object 19">
              <a:extLst>
                <a:ext uri="{FF2B5EF4-FFF2-40B4-BE49-F238E27FC236}">
                  <a16:creationId xmlns:a16="http://schemas.microsoft.com/office/drawing/2014/main" id="{3455D922-6F16-084B-9CFB-FF1236E4BE74}"/>
                </a:ext>
              </a:extLst>
            </p:cNvPr>
            <p:cNvGrpSpPr/>
            <p:nvPr/>
          </p:nvGrpSpPr>
          <p:grpSpPr>
            <a:xfrm>
              <a:off x="4678495" y="2295654"/>
              <a:ext cx="369662" cy="189452"/>
              <a:chOff x="7847922" y="4032400"/>
              <a:chExt cx="609600" cy="312420"/>
            </a:xfrm>
          </p:grpSpPr>
          <p:sp>
            <p:nvSpPr>
              <p:cNvPr id="118" name="object 20">
                <a:extLst>
                  <a:ext uri="{FF2B5EF4-FFF2-40B4-BE49-F238E27FC236}">
                    <a16:creationId xmlns:a16="http://schemas.microsoft.com/office/drawing/2014/main" id="{1145F79E-63DF-5C41-B421-C15202FE7E9F}"/>
                  </a:ext>
                </a:extLst>
              </p:cNvPr>
              <p:cNvSpPr/>
              <p:nvPr/>
            </p:nvSpPr>
            <p:spPr>
              <a:xfrm>
                <a:off x="8410921" y="4032400"/>
                <a:ext cx="4635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312420">
                    <a:moveTo>
                      <a:pt x="0" y="311927"/>
                    </a:moveTo>
                    <a:lnTo>
                      <a:pt x="46209" y="311927"/>
                    </a:lnTo>
                    <a:lnTo>
                      <a:pt x="46209" y="0"/>
                    </a:lnTo>
                    <a:lnTo>
                      <a:pt x="0" y="0"/>
                    </a:lnTo>
                    <a:lnTo>
                      <a:pt x="0" y="311927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9" name="object 21">
                <a:extLst>
                  <a:ext uri="{FF2B5EF4-FFF2-40B4-BE49-F238E27FC236}">
                    <a16:creationId xmlns:a16="http://schemas.microsoft.com/office/drawing/2014/main" id="{D86BEA01-C28C-F143-AF38-B924E4D5DDFD}"/>
                  </a:ext>
                </a:extLst>
              </p:cNvPr>
              <p:cNvSpPr/>
              <p:nvPr/>
            </p:nvSpPr>
            <p:spPr>
              <a:xfrm>
                <a:off x="7847922" y="4032400"/>
                <a:ext cx="56324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563245" h="312420">
                    <a:moveTo>
                      <a:pt x="561459" y="0"/>
                    </a:moveTo>
                    <a:lnTo>
                      <a:pt x="1539" y="0"/>
                    </a:lnTo>
                    <a:lnTo>
                      <a:pt x="0" y="1549"/>
                    </a:lnTo>
                    <a:lnTo>
                      <a:pt x="0" y="310388"/>
                    </a:lnTo>
                    <a:lnTo>
                      <a:pt x="1539" y="311927"/>
                    </a:lnTo>
                    <a:lnTo>
                      <a:pt x="559543" y="311927"/>
                    </a:lnTo>
                    <a:lnTo>
                      <a:pt x="561459" y="311927"/>
                    </a:lnTo>
                    <a:lnTo>
                      <a:pt x="562998" y="310388"/>
                    </a:lnTo>
                    <a:lnTo>
                      <a:pt x="562998" y="1549"/>
                    </a:lnTo>
                    <a:lnTo>
                      <a:pt x="561459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0" name="object 22">
                <a:extLst>
                  <a:ext uri="{FF2B5EF4-FFF2-40B4-BE49-F238E27FC236}">
                    <a16:creationId xmlns:a16="http://schemas.microsoft.com/office/drawing/2014/main" id="{DCB8D117-B4B9-8946-AC6C-DC422EA582CE}"/>
                  </a:ext>
                </a:extLst>
              </p:cNvPr>
              <p:cNvSpPr/>
              <p:nvPr/>
            </p:nvSpPr>
            <p:spPr>
              <a:xfrm>
                <a:off x="7859763" y="4079474"/>
                <a:ext cx="25400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82245">
                    <a:moveTo>
                      <a:pt x="24879" y="5549"/>
                    </a:moveTo>
                    <a:lnTo>
                      <a:pt x="19342" y="0"/>
                    </a:lnTo>
                    <a:lnTo>
                      <a:pt x="5664" y="0"/>
                    </a:lnTo>
                    <a:lnTo>
                      <a:pt x="127" y="5549"/>
                    </a:lnTo>
                    <a:lnTo>
                      <a:pt x="127" y="19215"/>
                    </a:lnTo>
                    <a:lnTo>
                      <a:pt x="5664" y="24765"/>
                    </a:lnTo>
                    <a:lnTo>
                      <a:pt x="19342" y="24765"/>
                    </a:lnTo>
                    <a:lnTo>
                      <a:pt x="24879" y="19215"/>
                    </a:lnTo>
                    <a:lnTo>
                      <a:pt x="24879" y="12382"/>
                    </a:lnTo>
                    <a:lnTo>
                      <a:pt x="24879" y="5549"/>
                    </a:lnTo>
                    <a:close/>
                  </a:path>
                  <a:path w="25400" h="182245">
                    <a:moveTo>
                      <a:pt x="24993" y="41592"/>
                    </a:moveTo>
                    <a:lnTo>
                      <a:pt x="19405" y="36017"/>
                    </a:lnTo>
                    <a:lnTo>
                      <a:pt x="5588" y="36017"/>
                    </a:lnTo>
                    <a:lnTo>
                      <a:pt x="0" y="41592"/>
                    </a:lnTo>
                    <a:lnTo>
                      <a:pt x="0" y="176212"/>
                    </a:lnTo>
                    <a:lnTo>
                      <a:pt x="5588" y="181800"/>
                    </a:lnTo>
                    <a:lnTo>
                      <a:pt x="12509" y="181800"/>
                    </a:lnTo>
                    <a:lnTo>
                      <a:pt x="19405" y="181800"/>
                    </a:lnTo>
                    <a:lnTo>
                      <a:pt x="24993" y="176212"/>
                    </a:lnTo>
                    <a:lnTo>
                      <a:pt x="24993" y="415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1" name="object 23">
                <a:extLst>
                  <a:ext uri="{FF2B5EF4-FFF2-40B4-BE49-F238E27FC236}">
                    <a16:creationId xmlns:a16="http://schemas.microsoft.com/office/drawing/2014/main" id="{2227E896-CF32-0B4F-91FD-091497860FAF}"/>
                  </a:ext>
                </a:extLst>
              </p:cNvPr>
              <p:cNvSpPr/>
              <p:nvPr/>
            </p:nvSpPr>
            <p:spPr>
              <a:xfrm>
                <a:off x="7898485" y="4060788"/>
                <a:ext cx="46228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62279" h="255270">
                    <a:moveTo>
                      <a:pt x="460331" y="0"/>
                    </a:moveTo>
                    <a:lnTo>
                      <a:pt x="1539" y="0"/>
                    </a:lnTo>
                    <a:lnTo>
                      <a:pt x="0" y="1549"/>
                    </a:lnTo>
                    <a:lnTo>
                      <a:pt x="0" y="253615"/>
                    </a:lnTo>
                    <a:lnTo>
                      <a:pt x="1539" y="255154"/>
                    </a:lnTo>
                    <a:lnTo>
                      <a:pt x="458415" y="255154"/>
                    </a:lnTo>
                    <a:lnTo>
                      <a:pt x="460331" y="255154"/>
                    </a:lnTo>
                    <a:lnTo>
                      <a:pt x="461870" y="253615"/>
                    </a:lnTo>
                    <a:lnTo>
                      <a:pt x="461870" y="1549"/>
                    </a:lnTo>
                    <a:lnTo>
                      <a:pt x="460331" y="0"/>
                    </a:lnTo>
                    <a:close/>
                  </a:path>
                </a:pathLst>
              </a:custGeom>
              <a:solidFill>
                <a:srgbClr val="9FDCB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35" name="object 24">
              <a:extLst>
                <a:ext uri="{FF2B5EF4-FFF2-40B4-BE49-F238E27FC236}">
                  <a16:creationId xmlns:a16="http://schemas.microsoft.com/office/drawing/2014/main" id="{1B57290F-318C-734F-ACC9-30DE1446C74B}"/>
                </a:ext>
              </a:extLst>
            </p:cNvPr>
            <p:cNvGrpSpPr/>
            <p:nvPr/>
          </p:nvGrpSpPr>
          <p:grpSpPr>
            <a:xfrm>
              <a:off x="4731855" y="2287649"/>
              <a:ext cx="393921" cy="822113"/>
              <a:chOff x="7935916" y="4019199"/>
              <a:chExt cx="649605" cy="1355725"/>
            </a:xfrm>
          </p:grpSpPr>
          <p:sp>
            <p:nvSpPr>
              <p:cNvPr id="115" name="object 25">
                <a:extLst>
                  <a:ext uri="{FF2B5EF4-FFF2-40B4-BE49-F238E27FC236}">
                    <a16:creationId xmlns:a16="http://schemas.microsoft.com/office/drawing/2014/main" id="{31491542-EA26-314D-9E1A-2290DB22BBF9}"/>
                  </a:ext>
                </a:extLst>
              </p:cNvPr>
              <p:cNvSpPr/>
              <p:nvPr/>
            </p:nvSpPr>
            <p:spPr>
              <a:xfrm>
                <a:off x="7935912" y="4075474"/>
                <a:ext cx="649605" cy="1299845"/>
              </a:xfrm>
              <a:custGeom>
                <a:avLst/>
                <a:gdLst/>
                <a:ahLst/>
                <a:cxnLst/>
                <a:rect l="l" t="t" r="r" b="b"/>
                <a:pathLst>
                  <a:path w="649604" h="1299845">
                    <a:moveTo>
                      <a:pt x="649224" y="186931"/>
                    </a:moveTo>
                    <a:lnTo>
                      <a:pt x="643724" y="138595"/>
                    </a:lnTo>
                    <a:lnTo>
                      <a:pt x="607288" y="113538"/>
                    </a:lnTo>
                    <a:lnTo>
                      <a:pt x="600989" y="89382"/>
                    </a:lnTo>
                    <a:lnTo>
                      <a:pt x="593077" y="76657"/>
                    </a:lnTo>
                    <a:lnTo>
                      <a:pt x="578294" y="71196"/>
                    </a:lnTo>
                    <a:lnTo>
                      <a:pt x="551408" y="68770"/>
                    </a:lnTo>
                    <a:lnTo>
                      <a:pt x="553351" y="60350"/>
                    </a:lnTo>
                    <a:lnTo>
                      <a:pt x="554888" y="41008"/>
                    </a:lnTo>
                    <a:lnTo>
                      <a:pt x="549554" y="19558"/>
                    </a:lnTo>
                    <a:lnTo>
                      <a:pt x="530910" y="4851"/>
                    </a:lnTo>
                    <a:lnTo>
                      <a:pt x="509193" y="0"/>
                    </a:lnTo>
                    <a:lnTo>
                      <a:pt x="494436" y="7937"/>
                    </a:lnTo>
                    <a:lnTo>
                      <a:pt x="479869" y="37274"/>
                    </a:lnTo>
                    <a:lnTo>
                      <a:pt x="458736" y="96608"/>
                    </a:lnTo>
                    <a:lnTo>
                      <a:pt x="459867" y="82461"/>
                    </a:lnTo>
                    <a:lnTo>
                      <a:pt x="458838" y="51498"/>
                    </a:lnTo>
                    <a:lnTo>
                      <a:pt x="448945" y="20853"/>
                    </a:lnTo>
                    <a:lnTo>
                      <a:pt x="423545" y="7696"/>
                    </a:lnTo>
                    <a:lnTo>
                      <a:pt x="395719" y="10833"/>
                    </a:lnTo>
                    <a:lnTo>
                      <a:pt x="377939" y="26250"/>
                    </a:lnTo>
                    <a:lnTo>
                      <a:pt x="362546" y="66852"/>
                    </a:lnTo>
                    <a:lnTo>
                      <a:pt x="341896" y="145580"/>
                    </a:lnTo>
                    <a:lnTo>
                      <a:pt x="300951" y="169113"/>
                    </a:lnTo>
                    <a:lnTo>
                      <a:pt x="284429" y="206908"/>
                    </a:lnTo>
                    <a:lnTo>
                      <a:pt x="283565" y="248653"/>
                    </a:lnTo>
                    <a:lnTo>
                      <a:pt x="289636" y="283984"/>
                    </a:lnTo>
                    <a:lnTo>
                      <a:pt x="295770" y="308356"/>
                    </a:lnTo>
                    <a:lnTo>
                      <a:pt x="305511" y="335584"/>
                    </a:lnTo>
                    <a:lnTo>
                      <a:pt x="325805" y="382854"/>
                    </a:lnTo>
                    <a:lnTo>
                      <a:pt x="356755" y="452120"/>
                    </a:lnTo>
                    <a:lnTo>
                      <a:pt x="0" y="1166037"/>
                    </a:lnTo>
                    <a:lnTo>
                      <a:pt x="279781" y="1299260"/>
                    </a:lnTo>
                    <a:lnTo>
                      <a:pt x="593864" y="518629"/>
                    </a:lnTo>
                    <a:lnTo>
                      <a:pt x="602462" y="483755"/>
                    </a:lnTo>
                    <a:lnTo>
                      <a:pt x="613295" y="430098"/>
                    </a:lnTo>
                    <a:lnTo>
                      <a:pt x="624890" y="365620"/>
                    </a:lnTo>
                    <a:lnTo>
                      <a:pt x="635736" y="298284"/>
                    </a:lnTo>
                    <a:lnTo>
                      <a:pt x="644347" y="236067"/>
                    </a:lnTo>
                    <a:lnTo>
                      <a:pt x="649224" y="186931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6" name="object 26">
                <a:extLst>
                  <a:ext uri="{FF2B5EF4-FFF2-40B4-BE49-F238E27FC236}">
                    <a16:creationId xmlns:a16="http://schemas.microsoft.com/office/drawing/2014/main" id="{FC076FA1-2B8A-F644-AB24-FEE2E4BE3229}"/>
                  </a:ext>
                </a:extLst>
              </p:cNvPr>
              <p:cNvSpPr/>
              <p:nvPr/>
            </p:nvSpPr>
            <p:spPr>
              <a:xfrm>
                <a:off x="8298677" y="4019199"/>
                <a:ext cx="127448" cy="15287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7" name="object 27">
                <a:extLst>
                  <a:ext uri="{FF2B5EF4-FFF2-40B4-BE49-F238E27FC236}">
                    <a16:creationId xmlns:a16="http://schemas.microsoft.com/office/drawing/2014/main" id="{BF70DB20-5A18-1A40-B674-644A9638420F}"/>
                  </a:ext>
                </a:extLst>
              </p:cNvPr>
              <p:cNvSpPr/>
              <p:nvPr/>
            </p:nvSpPr>
            <p:spPr>
              <a:xfrm>
                <a:off x="8162741" y="4133671"/>
                <a:ext cx="115064" cy="19639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36" name="object 28">
              <a:extLst>
                <a:ext uri="{FF2B5EF4-FFF2-40B4-BE49-F238E27FC236}">
                  <a16:creationId xmlns:a16="http://schemas.microsoft.com/office/drawing/2014/main" id="{28B0F47F-032B-F940-88C1-A1DD06EE23CE}"/>
                </a:ext>
              </a:extLst>
            </p:cNvPr>
            <p:cNvGrpSpPr/>
            <p:nvPr/>
          </p:nvGrpSpPr>
          <p:grpSpPr>
            <a:xfrm>
              <a:off x="3877443" y="5197306"/>
              <a:ext cx="579522" cy="494038"/>
              <a:chOff x="6526927" y="8817438"/>
              <a:chExt cx="955675" cy="814705"/>
            </a:xfrm>
          </p:grpSpPr>
          <p:sp>
            <p:nvSpPr>
              <p:cNvPr id="112" name="object 29">
                <a:extLst>
                  <a:ext uri="{FF2B5EF4-FFF2-40B4-BE49-F238E27FC236}">
                    <a16:creationId xmlns:a16="http://schemas.microsoft.com/office/drawing/2014/main" id="{A09C4744-E805-F84D-8078-951F29053F3B}"/>
                  </a:ext>
                </a:extLst>
              </p:cNvPr>
              <p:cNvSpPr/>
              <p:nvPr/>
            </p:nvSpPr>
            <p:spPr>
              <a:xfrm>
                <a:off x="6591118" y="8817438"/>
                <a:ext cx="31242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551179">
                    <a:moveTo>
                      <a:pt x="312377" y="0"/>
                    </a:moveTo>
                    <a:lnTo>
                      <a:pt x="0" y="0"/>
                    </a:lnTo>
                    <a:lnTo>
                      <a:pt x="0" y="550632"/>
                    </a:lnTo>
                    <a:lnTo>
                      <a:pt x="312377" y="550632"/>
                    </a:lnTo>
                    <a:lnTo>
                      <a:pt x="312377" y="0"/>
                    </a:lnTo>
                    <a:close/>
                  </a:path>
                </a:pathLst>
              </a:custGeom>
              <a:solidFill>
                <a:srgbClr val="FD7A7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3" name="object 30">
                <a:extLst>
                  <a:ext uri="{FF2B5EF4-FFF2-40B4-BE49-F238E27FC236}">
                    <a16:creationId xmlns:a16="http://schemas.microsoft.com/office/drawing/2014/main" id="{06FF43EA-BF98-2D4A-AF7E-DABFEA000B61}"/>
                  </a:ext>
                </a:extLst>
              </p:cNvPr>
              <p:cNvSpPr/>
              <p:nvPr/>
            </p:nvSpPr>
            <p:spPr>
              <a:xfrm>
                <a:off x="6526923" y="9263564"/>
                <a:ext cx="955675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955675" h="368934">
                    <a:moveTo>
                      <a:pt x="955535" y="368566"/>
                    </a:moveTo>
                    <a:lnTo>
                      <a:pt x="942225" y="286740"/>
                    </a:lnTo>
                    <a:lnTo>
                      <a:pt x="887501" y="236169"/>
                    </a:lnTo>
                    <a:lnTo>
                      <a:pt x="811657" y="189445"/>
                    </a:lnTo>
                    <a:lnTo>
                      <a:pt x="662851" y="119684"/>
                    </a:lnTo>
                    <a:lnTo>
                      <a:pt x="389242" y="0"/>
                    </a:lnTo>
                    <a:lnTo>
                      <a:pt x="381800" y="12496"/>
                    </a:lnTo>
                    <a:lnTo>
                      <a:pt x="359994" y="38366"/>
                    </a:lnTo>
                    <a:lnTo>
                      <a:pt x="324612" y="60109"/>
                    </a:lnTo>
                    <a:lnTo>
                      <a:pt x="276440" y="60274"/>
                    </a:lnTo>
                    <a:lnTo>
                      <a:pt x="160578" y="26466"/>
                    </a:lnTo>
                    <a:lnTo>
                      <a:pt x="95427" y="15887"/>
                    </a:lnTo>
                    <a:lnTo>
                      <a:pt x="57111" y="29146"/>
                    </a:lnTo>
                    <a:lnTo>
                      <a:pt x="21742" y="66852"/>
                    </a:lnTo>
                    <a:lnTo>
                      <a:pt x="0" y="286727"/>
                    </a:lnTo>
                    <a:lnTo>
                      <a:pt x="0" y="368566"/>
                    </a:lnTo>
                    <a:lnTo>
                      <a:pt x="955535" y="368566"/>
                    </a:lnTo>
                    <a:close/>
                  </a:path>
                </a:pathLst>
              </a:custGeom>
              <a:solidFill>
                <a:srgbClr val="6D5A7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4" name="object 31">
                <a:extLst>
                  <a:ext uri="{FF2B5EF4-FFF2-40B4-BE49-F238E27FC236}">
                    <a16:creationId xmlns:a16="http://schemas.microsoft.com/office/drawing/2014/main" id="{61AED0C7-2A29-494D-9AB4-7336D313CA70}"/>
                  </a:ext>
                </a:extLst>
              </p:cNvPr>
              <p:cNvSpPr/>
              <p:nvPr/>
            </p:nvSpPr>
            <p:spPr>
              <a:xfrm>
                <a:off x="6526923" y="9306414"/>
                <a:ext cx="942340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942340" h="252095">
                    <a:moveTo>
                      <a:pt x="725106" y="107480"/>
                    </a:moveTo>
                    <a:lnTo>
                      <a:pt x="719378" y="92240"/>
                    </a:lnTo>
                    <a:lnTo>
                      <a:pt x="633018" y="124587"/>
                    </a:lnTo>
                    <a:lnTo>
                      <a:pt x="652005" y="41668"/>
                    </a:lnTo>
                    <a:lnTo>
                      <a:pt x="550557" y="86271"/>
                    </a:lnTo>
                    <a:lnTo>
                      <a:pt x="565531" y="0"/>
                    </a:lnTo>
                    <a:lnTo>
                      <a:pt x="447344" y="34302"/>
                    </a:lnTo>
                    <a:lnTo>
                      <a:pt x="451891" y="49949"/>
                    </a:lnTo>
                    <a:lnTo>
                      <a:pt x="545007" y="22910"/>
                    </a:lnTo>
                    <a:lnTo>
                      <a:pt x="529297" y="113423"/>
                    </a:lnTo>
                    <a:lnTo>
                      <a:pt x="628904" y="69634"/>
                    </a:lnTo>
                    <a:lnTo>
                      <a:pt x="610387" y="150507"/>
                    </a:lnTo>
                    <a:lnTo>
                      <a:pt x="725106" y="107480"/>
                    </a:lnTo>
                    <a:close/>
                  </a:path>
                  <a:path w="942340" h="252095">
                    <a:moveTo>
                      <a:pt x="942225" y="235737"/>
                    </a:moveTo>
                    <a:lnTo>
                      <a:pt x="0" y="235737"/>
                    </a:lnTo>
                    <a:lnTo>
                      <a:pt x="0" y="252018"/>
                    </a:lnTo>
                    <a:lnTo>
                      <a:pt x="942225" y="252018"/>
                    </a:lnTo>
                    <a:lnTo>
                      <a:pt x="942225" y="235737"/>
                    </a:lnTo>
                    <a:close/>
                  </a:path>
                </a:pathLst>
              </a:custGeom>
              <a:solidFill>
                <a:srgbClr val="FDC685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37" name="object 32">
              <a:extLst>
                <a:ext uri="{FF2B5EF4-FFF2-40B4-BE49-F238E27FC236}">
                  <a16:creationId xmlns:a16="http://schemas.microsoft.com/office/drawing/2014/main" id="{3ADB8AE1-C1A7-5343-BBFE-FBF1C4EE8119}"/>
                </a:ext>
              </a:extLst>
            </p:cNvPr>
            <p:cNvGrpSpPr/>
            <p:nvPr/>
          </p:nvGrpSpPr>
          <p:grpSpPr>
            <a:xfrm>
              <a:off x="4536313" y="5197306"/>
              <a:ext cx="579522" cy="494038"/>
              <a:chOff x="7613453" y="8817438"/>
              <a:chExt cx="955675" cy="814705"/>
            </a:xfrm>
          </p:grpSpPr>
          <p:sp>
            <p:nvSpPr>
              <p:cNvPr id="109" name="object 33">
                <a:extLst>
                  <a:ext uri="{FF2B5EF4-FFF2-40B4-BE49-F238E27FC236}">
                    <a16:creationId xmlns:a16="http://schemas.microsoft.com/office/drawing/2014/main" id="{329BE0AE-3510-134C-A04D-5B370B7FE8A2}"/>
                  </a:ext>
                </a:extLst>
              </p:cNvPr>
              <p:cNvSpPr/>
              <p:nvPr/>
            </p:nvSpPr>
            <p:spPr>
              <a:xfrm>
                <a:off x="7677640" y="8817438"/>
                <a:ext cx="31242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551179">
                    <a:moveTo>
                      <a:pt x="312367" y="0"/>
                    </a:moveTo>
                    <a:lnTo>
                      <a:pt x="0" y="0"/>
                    </a:lnTo>
                    <a:lnTo>
                      <a:pt x="0" y="550632"/>
                    </a:lnTo>
                    <a:lnTo>
                      <a:pt x="312367" y="550632"/>
                    </a:lnTo>
                    <a:lnTo>
                      <a:pt x="312367" y="0"/>
                    </a:lnTo>
                    <a:close/>
                  </a:path>
                </a:pathLst>
              </a:custGeom>
              <a:solidFill>
                <a:srgbClr val="FF969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0" name="object 34">
                <a:extLst>
                  <a:ext uri="{FF2B5EF4-FFF2-40B4-BE49-F238E27FC236}">
                    <a16:creationId xmlns:a16="http://schemas.microsoft.com/office/drawing/2014/main" id="{B277AF36-0995-8D44-9665-47842E31D355}"/>
                  </a:ext>
                </a:extLst>
              </p:cNvPr>
              <p:cNvSpPr/>
              <p:nvPr/>
            </p:nvSpPr>
            <p:spPr>
              <a:xfrm>
                <a:off x="7613447" y="9263564"/>
                <a:ext cx="955675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955675" h="368934">
                    <a:moveTo>
                      <a:pt x="955535" y="368566"/>
                    </a:moveTo>
                    <a:lnTo>
                      <a:pt x="942225" y="286740"/>
                    </a:lnTo>
                    <a:lnTo>
                      <a:pt x="887501" y="236169"/>
                    </a:lnTo>
                    <a:lnTo>
                      <a:pt x="811657" y="189445"/>
                    </a:lnTo>
                    <a:lnTo>
                      <a:pt x="662851" y="119684"/>
                    </a:lnTo>
                    <a:lnTo>
                      <a:pt x="389242" y="0"/>
                    </a:lnTo>
                    <a:lnTo>
                      <a:pt x="381800" y="12496"/>
                    </a:lnTo>
                    <a:lnTo>
                      <a:pt x="359994" y="38366"/>
                    </a:lnTo>
                    <a:lnTo>
                      <a:pt x="324612" y="60109"/>
                    </a:lnTo>
                    <a:lnTo>
                      <a:pt x="276440" y="60274"/>
                    </a:lnTo>
                    <a:lnTo>
                      <a:pt x="160578" y="26466"/>
                    </a:lnTo>
                    <a:lnTo>
                      <a:pt x="95427" y="15887"/>
                    </a:lnTo>
                    <a:lnTo>
                      <a:pt x="57111" y="29146"/>
                    </a:lnTo>
                    <a:lnTo>
                      <a:pt x="21755" y="66852"/>
                    </a:lnTo>
                    <a:lnTo>
                      <a:pt x="0" y="286727"/>
                    </a:lnTo>
                    <a:lnTo>
                      <a:pt x="0" y="368566"/>
                    </a:lnTo>
                    <a:lnTo>
                      <a:pt x="955535" y="368566"/>
                    </a:lnTo>
                    <a:close/>
                  </a:path>
                </a:pathLst>
              </a:custGeom>
              <a:solidFill>
                <a:srgbClr val="6D5A7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1" name="object 35">
                <a:extLst>
                  <a:ext uri="{FF2B5EF4-FFF2-40B4-BE49-F238E27FC236}">
                    <a16:creationId xmlns:a16="http://schemas.microsoft.com/office/drawing/2014/main" id="{00C94955-F4CE-AB4C-A369-7352CA1A770F}"/>
                  </a:ext>
                </a:extLst>
              </p:cNvPr>
              <p:cNvSpPr/>
              <p:nvPr/>
            </p:nvSpPr>
            <p:spPr>
              <a:xfrm>
                <a:off x="7613447" y="9306414"/>
                <a:ext cx="942340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942340" h="252095">
                    <a:moveTo>
                      <a:pt x="725119" y="107480"/>
                    </a:moveTo>
                    <a:lnTo>
                      <a:pt x="719391" y="92240"/>
                    </a:lnTo>
                    <a:lnTo>
                      <a:pt x="633018" y="124587"/>
                    </a:lnTo>
                    <a:lnTo>
                      <a:pt x="652005" y="41668"/>
                    </a:lnTo>
                    <a:lnTo>
                      <a:pt x="550557" y="86271"/>
                    </a:lnTo>
                    <a:lnTo>
                      <a:pt x="565531" y="0"/>
                    </a:lnTo>
                    <a:lnTo>
                      <a:pt x="447357" y="34302"/>
                    </a:lnTo>
                    <a:lnTo>
                      <a:pt x="451891" y="49949"/>
                    </a:lnTo>
                    <a:lnTo>
                      <a:pt x="545007" y="22910"/>
                    </a:lnTo>
                    <a:lnTo>
                      <a:pt x="529297" y="113423"/>
                    </a:lnTo>
                    <a:lnTo>
                      <a:pt x="628904" y="69634"/>
                    </a:lnTo>
                    <a:lnTo>
                      <a:pt x="610400" y="150507"/>
                    </a:lnTo>
                    <a:lnTo>
                      <a:pt x="725119" y="107480"/>
                    </a:lnTo>
                    <a:close/>
                  </a:path>
                  <a:path w="942340" h="252095">
                    <a:moveTo>
                      <a:pt x="942238" y="235737"/>
                    </a:moveTo>
                    <a:lnTo>
                      <a:pt x="0" y="235737"/>
                    </a:lnTo>
                    <a:lnTo>
                      <a:pt x="0" y="252018"/>
                    </a:lnTo>
                    <a:lnTo>
                      <a:pt x="942238" y="252018"/>
                    </a:lnTo>
                    <a:lnTo>
                      <a:pt x="942238" y="235737"/>
                    </a:lnTo>
                    <a:close/>
                  </a:path>
                </a:pathLst>
              </a:custGeom>
              <a:solidFill>
                <a:srgbClr val="FDC685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3F2920CA-FA7D-E649-9B21-C32A1A3D3FBC}"/>
                </a:ext>
              </a:extLst>
            </p:cNvPr>
            <p:cNvSpPr/>
            <p:nvPr/>
          </p:nvSpPr>
          <p:spPr>
            <a:xfrm>
              <a:off x="3840143" y="3690864"/>
              <a:ext cx="986150" cy="1683887"/>
            </a:xfrm>
            <a:custGeom>
              <a:avLst/>
              <a:gdLst/>
              <a:ahLst/>
              <a:cxnLst/>
              <a:rect l="l" t="t" r="r" b="b"/>
              <a:pathLst>
                <a:path w="1626234" h="2776854">
                  <a:moveTo>
                    <a:pt x="1625803" y="2600172"/>
                  </a:moveTo>
                  <a:lnTo>
                    <a:pt x="1622259" y="2183688"/>
                  </a:lnTo>
                  <a:lnTo>
                    <a:pt x="1606854" y="1695284"/>
                  </a:lnTo>
                  <a:lnTo>
                    <a:pt x="1571815" y="1303261"/>
                  </a:lnTo>
                  <a:lnTo>
                    <a:pt x="1530299" y="1067092"/>
                  </a:lnTo>
                  <a:lnTo>
                    <a:pt x="1476883" y="852614"/>
                  </a:lnTo>
                  <a:lnTo>
                    <a:pt x="1375943" y="537641"/>
                  </a:lnTo>
                  <a:lnTo>
                    <a:pt x="1191856" y="0"/>
                  </a:lnTo>
                  <a:lnTo>
                    <a:pt x="652132" y="42100"/>
                  </a:lnTo>
                  <a:lnTo>
                    <a:pt x="70218" y="42100"/>
                  </a:lnTo>
                  <a:lnTo>
                    <a:pt x="159537" y="1311033"/>
                  </a:lnTo>
                  <a:lnTo>
                    <a:pt x="74688" y="1641398"/>
                  </a:lnTo>
                  <a:lnTo>
                    <a:pt x="29781" y="1904161"/>
                  </a:lnTo>
                  <a:lnTo>
                    <a:pt x="9867" y="2236698"/>
                  </a:lnTo>
                  <a:lnTo>
                    <a:pt x="0" y="2776397"/>
                  </a:lnTo>
                  <a:lnTo>
                    <a:pt x="503682" y="2776397"/>
                  </a:lnTo>
                  <a:lnTo>
                    <a:pt x="714895" y="820966"/>
                  </a:lnTo>
                  <a:lnTo>
                    <a:pt x="1050086" y="1357490"/>
                  </a:lnTo>
                  <a:lnTo>
                    <a:pt x="1081646" y="2776397"/>
                  </a:lnTo>
                  <a:lnTo>
                    <a:pt x="1625244" y="2776397"/>
                  </a:lnTo>
                  <a:lnTo>
                    <a:pt x="1625803" y="2600172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39" name="object 37">
              <a:extLst>
                <a:ext uri="{FF2B5EF4-FFF2-40B4-BE49-F238E27FC236}">
                  <a16:creationId xmlns:a16="http://schemas.microsoft.com/office/drawing/2014/main" id="{27D1EDE3-0E2C-7843-8C5D-10DEC5E71C57}"/>
                </a:ext>
              </a:extLst>
            </p:cNvPr>
            <p:cNvGrpSpPr/>
            <p:nvPr/>
          </p:nvGrpSpPr>
          <p:grpSpPr>
            <a:xfrm>
              <a:off x="3691168" y="1730628"/>
              <a:ext cx="1778998" cy="4189887"/>
              <a:chOff x="6219746" y="3100630"/>
              <a:chExt cx="2933700" cy="6909434"/>
            </a:xfrm>
          </p:grpSpPr>
          <p:sp>
            <p:nvSpPr>
              <p:cNvPr id="103" name="object 38">
                <a:extLst>
                  <a:ext uri="{FF2B5EF4-FFF2-40B4-BE49-F238E27FC236}">
                    <a16:creationId xmlns:a16="http://schemas.microsoft.com/office/drawing/2014/main" id="{DAA4BFA9-D7F5-114A-B3CE-AAB4C2113605}"/>
                  </a:ext>
                </a:extLst>
              </p:cNvPr>
              <p:cNvSpPr/>
              <p:nvPr/>
            </p:nvSpPr>
            <p:spPr>
              <a:xfrm>
                <a:off x="6219736" y="4084745"/>
                <a:ext cx="2337435" cy="2394585"/>
              </a:xfrm>
              <a:custGeom>
                <a:avLst/>
                <a:gdLst/>
                <a:ahLst/>
                <a:cxnLst/>
                <a:rect l="l" t="t" r="r" b="b"/>
                <a:pathLst>
                  <a:path w="2337434" h="2394585">
                    <a:moveTo>
                      <a:pt x="2337282" y="786892"/>
                    </a:moveTo>
                    <a:lnTo>
                      <a:pt x="1916303" y="575957"/>
                    </a:lnTo>
                    <a:lnTo>
                      <a:pt x="1777022" y="853960"/>
                    </a:lnTo>
                    <a:lnTo>
                      <a:pt x="1470215" y="345224"/>
                    </a:lnTo>
                    <a:lnTo>
                      <a:pt x="1454124" y="312686"/>
                    </a:lnTo>
                    <a:lnTo>
                      <a:pt x="1431061" y="273812"/>
                    </a:lnTo>
                    <a:lnTo>
                      <a:pt x="1405204" y="236893"/>
                    </a:lnTo>
                    <a:lnTo>
                      <a:pt x="1404048" y="235496"/>
                    </a:lnTo>
                    <a:lnTo>
                      <a:pt x="1339811" y="128955"/>
                    </a:lnTo>
                    <a:lnTo>
                      <a:pt x="1320749" y="146939"/>
                    </a:lnTo>
                    <a:lnTo>
                      <a:pt x="1312303" y="139293"/>
                    </a:lnTo>
                    <a:lnTo>
                      <a:pt x="1276705" y="111645"/>
                    </a:lnTo>
                    <a:lnTo>
                      <a:pt x="1239012" y="86702"/>
                    </a:lnTo>
                    <a:lnTo>
                      <a:pt x="1199388" y="64592"/>
                    </a:lnTo>
                    <a:lnTo>
                      <a:pt x="1157960" y="45478"/>
                    </a:lnTo>
                    <a:lnTo>
                      <a:pt x="1114882" y="29502"/>
                    </a:lnTo>
                    <a:lnTo>
                      <a:pt x="1070292" y="16814"/>
                    </a:lnTo>
                    <a:lnTo>
                      <a:pt x="1024318" y="7569"/>
                    </a:lnTo>
                    <a:lnTo>
                      <a:pt x="977125" y="1917"/>
                    </a:lnTo>
                    <a:lnTo>
                      <a:pt x="928839" y="0"/>
                    </a:lnTo>
                    <a:lnTo>
                      <a:pt x="881519" y="1854"/>
                    </a:lnTo>
                    <a:lnTo>
                      <a:pt x="877760" y="2298"/>
                    </a:lnTo>
                    <a:lnTo>
                      <a:pt x="875182" y="2413"/>
                    </a:lnTo>
                    <a:lnTo>
                      <a:pt x="864920" y="3810"/>
                    </a:lnTo>
                    <a:lnTo>
                      <a:pt x="835177" y="7315"/>
                    </a:lnTo>
                    <a:lnTo>
                      <a:pt x="826274" y="9080"/>
                    </a:lnTo>
                    <a:lnTo>
                      <a:pt x="822858" y="9537"/>
                    </a:lnTo>
                    <a:lnTo>
                      <a:pt x="816025" y="11099"/>
                    </a:lnTo>
                    <a:lnTo>
                      <a:pt x="789965" y="16243"/>
                    </a:lnTo>
                    <a:lnTo>
                      <a:pt x="774293" y="20624"/>
                    </a:lnTo>
                    <a:lnTo>
                      <a:pt x="772058" y="21132"/>
                    </a:lnTo>
                    <a:lnTo>
                      <a:pt x="769366" y="22009"/>
                    </a:lnTo>
                    <a:lnTo>
                      <a:pt x="703491" y="44005"/>
                    </a:lnTo>
                    <a:lnTo>
                      <a:pt x="662520" y="62547"/>
                    </a:lnTo>
                    <a:lnTo>
                      <a:pt x="623239" y="84023"/>
                    </a:lnTo>
                    <a:lnTo>
                      <a:pt x="585800" y="108280"/>
                    </a:lnTo>
                    <a:lnTo>
                      <a:pt x="550354" y="135216"/>
                    </a:lnTo>
                    <a:lnTo>
                      <a:pt x="531787" y="151612"/>
                    </a:lnTo>
                    <a:lnTo>
                      <a:pt x="531812" y="151193"/>
                    </a:lnTo>
                    <a:lnTo>
                      <a:pt x="386257" y="254952"/>
                    </a:lnTo>
                    <a:lnTo>
                      <a:pt x="292176" y="372808"/>
                    </a:lnTo>
                    <a:lnTo>
                      <a:pt x="208572" y="579691"/>
                    </a:lnTo>
                    <a:lnTo>
                      <a:pt x="94424" y="950544"/>
                    </a:lnTo>
                    <a:lnTo>
                      <a:pt x="72872" y="1024420"/>
                    </a:lnTo>
                    <a:lnTo>
                      <a:pt x="54025" y="1093279"/>
                    </a:lnTo>
                    <a:lnTo>
                      <a:pt x="37909" y="1157351"/>
                    </a:lnTo>
                    <a:lnTo>
                      <a:pt x="24587" y="1216837"/>
                    </a:lnTo>
                    <a:lnTo>
                      <a:pt x="14097" y="1271968"/>
                    </a:lnTo>
                    <a:lnTo>
                      <a:pt x="6464" y="1322946"/>
                    </a:lnTo>
                    <a:lnTo>
                      <a:pt x="1765" y="1369999"/>
                    </a:lnTo>
                    <a:lnTo>
                      <a:pt x="0" y="1413332"/>
                    </a:lnTo>
                    <a:lnTo>
                      <a:pt x="1244" y="1453159"/>
                    </a:lnTo>
                    <a:lnTo>
                      <a:pt x="12903" y="1523199"/>
                    </a:lnTo>
                    <a:lnTo>
                      <a:pt x="37058" y="1581835"/>
                    </a:lnTo>
                    <a:lnTo>
                      <a:pt x="74053" y="1630781"/>
                    </a:lnTo>
                    <a:lnTo>
                      <a:pt x="124244" y="1671789"/>
                    </a:lnTo>
                    <a:lnTo>
                      <a:pt x="187960" y="1706575"/>
                    </a:lnTo>
                    <a:lnTo>
                      <a:pt x="224993" y="1722170"/>
                    </a:lnTo>
                    <a:lnTo>
                      <a:pt x="265531" y="1736864"/>
                    </a:lnTo>
                    <a:lnTo>
                      <a:pt x="274408" y="1739684"/>
                    </a:lnTo>
                    <a:lnTo>
                      <a:pt x="242087" y="2394508"/>
                    </a:lnTo>
                    <a:lnTo>
                      <a:pt x="1504696" y="2394508"/>
                    </a:lnTo>
                    <a:lnTo>
                      <a:pt x="1512074" y="1656702"/>
                    </a:lnTo>
                    <a:lnTo>
                      <a:pt x="1512074" y="1656359"/>
                    </a:lnTo>
                    <a:lnTo>
                      <a:pt x="1515567" y="1386967"/>
                    </a:lnTo>
                    <a:lnTo>
                      <a:pt x="1574482" y="1474457"/>
                    </a:lnTo>
                    <a:lnTo>
                      <a:pt x="1603324" y="1517865"/>
                    </a:lnTo>
                    <a:lnTo>
                      <a:pt x="1640166" y="1553210"/>
                    </a:lnTo>
                    <a:lnTo>
                      <a:pt x="1683499" y="1579600"/>
                    </a:lnTo>
                    <a:lnTo>
                      <a:pt x="1731822" y="1596097"/>
                    </a:lnTo>
                    <a:lnTo>
                      <a:pt x="1783626" y="1601800"/>
                    </a:lnTo>
                    <a:lnTo>
                      <a:pt x="1784781" y="1601800"/>
                    </a:lnTo>
                    <a:lnTo>
                      <a:pt x="1837042" y="1595704"/>
                    </a:lnTo>
                    <a:lnTo>
                      <a:pt x="1885594" y="1578737"/>
                    </a:lnTo>
                    <a:lnTo>
                      <a:pt x="1928939" y="1551813"/>
                    </a:lnTo>
                    <a:lnTo>
                      <a:pt x="1965617" y="1515872"/>
                    </a:lnTo>
                    <a:lnTo>
                      <a:pt x="1994128" y="1471841"/>
                    </a:lnTo>
                    <a:lnTo>
                      <a:pt x="2337282" y="786892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04" name="object 39">
                <a:extLst>
                  <a:ext uri="{FF2B5EF4-FFF2-40B4-BE49-F238E27FC236}">
                    <a16:creationId xmlns:a16="http://schemas.microsoft.com/office/drawing/2014/main" id="{2950B9F4-5147-8E44-AED6-1C482EA997CB}"/>
                  </a:ext>
                </a:extLst>
              </p:cNvPr>
              <p:cNvSpPr/>
              <p:nvPr/>
            </p:nvSpPr>
            <p:spPr>
              <a:xfrm>
                <a:off x="6975360" y="3359244"/>
                <a:ext cx="80645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900429">
                    <a:moveTo>
                      <a:pt x="806056" y="432650"/>
                    </a:moveTo>
                    <a:lnTo>
                      <a:pt x="805548" y="385965"/>
                    </a:lnTo>
                    <a:lnTo>
                      <a:pt x="794448" y="264134"/>
                    </a:lnTo>
                    <a:lnTo>
                      <a:pt x="786218" y="216776"/>
                    </a:lnTo>
                    <a:lnTo>
                      <a:pt x="770915" y="172770"/>
                    </a:lnTo>
                    <a:lnTo>
                      <a:pt x="749236" y="132613"/>
                    </a:lnTo>
                    <a:lnTo>
                      <a:pt x="721880" y="96786"/>
                    </a:lnTo>
                    <a:lnTo>
                      <a:pt x="689559" y="65786"/>
                    </a:lnTo>
                    <a:lnTo>
                      <a:pt x="652983" y="40119"/>
                    </a:lnTo>
                    <a:lnTo>
                      <a:pt x="612838" y="20269"/>
                    </a:lnTo>
                    <a:lnTo>
                      <a:pt x="569836" y="6731"/>
                    </a:lnTo>
                    <a:lnTo>
                      <a:pt x="524700" y="0"/>
                    </a:lnTo>
                    <a:lnTo>
                      <a:pt x="478104" y="584"/>
                    </a:lnTo>
                    <a:lnTo>
                      <a:pt x="430784" y="8953"/>
                    </a:lnTo>
                    <a:lnTo>
                      <a:pt x="386702" y="24345"/>
                    </a:lnTo>
                    <a:lnTo>
                      <a:pt x="346519" y="46037"/>
                    </a:lnTo>
                    <a:lnTo>
                      <a:pt x="310730" y="73342"/>
                    </a:lnTo>
                    <a:lnTo>
                      <a:pt x="279793" y="105587"/>
                    </a:lnTo>
                    <a:lnTo>
                      <a:pt x="254190" y="142074"/>
                    </a:lnTo>
                    <a:lnTo>
                      <a:pt x="234391" y="182130"/>
                    </a:lnTo>
                    <a:lnTo>
                      <a:pt x="220891" y="225082"/>
                    </a:lnTo>
                    <a:lnTo>
                      <a:pt x="214172" y="270243"/>
                    </a:lnTo>
                    <a:lnTo>
                      <a:pt x="214680" y="316928"/>
                    </a:lnTo>
                    <a:lnTo>
                      <a:pt x="225780" y="438759"/>
                    </a:lnTo>
                    <a:lnTo>
                      <a:pt x="231825" y="473595"/>
                    </a:lnTo>
                    <a:lnTo>
                      <a:pt x="125641" y="473595"/>
                    </a:lnTo>
                    <a:lnTo>
                      <a:pt x="0" y="893635"/>
                    </a:lnTo>
                    <a:lnTo>
                      <a:pt x="315556" y="900252"/>
                    </a:lnTo>
                    <a:lnTo>
                      <a:pt x="384251" y="671195"/>
                    </a:lnTo>
                    <a:lnTo>
                      <a:pt x="407390" y="682625"/>
                    </a:lnTo>
                    <a:lnTo>
                      <a:pt x="450380" y="696163"/>
                    </a:lnTo>
                    <a:lnTo>
                      <a:pt x="495528" y="702894"/>
                    </a:lnTo>
                    <a:lnTo>
                      <a:pt x="542112" y="702310"/>
                    </a:lnTo>
                    <a:lnTo>
                      <a:pt x="589432" y="693940"/>
                    </a:lnTo>
                    <a:lnTo>
                      <a:pt x="633526" y="678548"/>
                    </a:lnTo>
                    <a:lnTo>
                      <a:pt x="673696" y="656856"/>
                    </a:lnTo>
                    <a:lnTo>
                      <a:pt x="709498" y="629551"/>
                    </a:lnTo>
                    <a:lnTo>
                      <a:pt x="740435" y="597319"/>
                    </a:lnTo>
                    <a:lnTo>
                      <a:pt x="766038" y="560832"/>
                    </a:lnTo>
                    <a:lnTo>
                      <a:pt x="785825" y="520763"/>
                    </a:lnTo>
                    <a:lnTo>
                      <a:pt x="799325" y="477812"/>
                    </a:lnTo>
                    <a:lnTo>
                      <a:pt x="806056" y="43265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05" name="object 40">
                <a:extLst>
                  <a:ext uri="{FF2B5EF4-FFF2-40B4-BE49-F238E27FC236}">
                    <a16:creationId xmlns:a16="http://schemas.microsoft.com/office/drawing/2014/main" id="{60AA348E-2508-2743-8616-6639F1FB70BC}"/>
                  </a:ext>
                </a:extLst>
              </p:cNvPr>
              <p:cNvSpPr/>
              <p:nvPr/>
            </p:nvSpPr>
            <p:spPr>
              <a:xfrm>
                <a:off x="7019363" y="3100630"/>
                <a:ext cx="841375" cy="799465"/>
              </a:xfrm>
              <a:custGeom>
                <a:avLst/>
                <a:gdLst/>
                <a:ahLst/>
                <a:cxnLst/>
                <a:rect l="l" t="t" r="r" b="b"/>
                <a:pathLst>
                  <a:path w="841375" h="799464">
                    <a:moveTo>
                      <a:pt x="600264" y="0"/>
                    </a:moveTo>
                    <a:lnTo>
                      <a:pt x="561146" y="3627"/>
                    </a:lnTo>
                    <a:lnTo>
                      <a:pt x="523465" y="15025"/>
                    </a:lnTo>
                    <a:lnTo>
                      <a:pt x="488481" y="34733"/>
                    </a:lnTo>
                    <a:lnTo>
                      <a:pt x="457453" y="63289"/>
                    </a:lnTo>
                    <a:lnTo>
                      <a:pt x="431640" y="101231"/>
                    </a:lnTo>
                    <a:lnTo>
                      <a:pt x="412301" y="149098"/>
                    </a:lnTo>
                    <a:lnTo>
                      <a:pt x="374327" y="145394"/>
                    </a:lnTo>
                    <a:lnTo>
                      <a:pt x="326450" y="150332"/>
                    </a:lnTo>
                    <a:lnTo>
                      <a:pt x="272112" y="162379"/>
                    </a:lnTo>
                    <a:lnTo>
                      <a:pt x="214755" y="180006"/>
                    </a:lnTo>
                    <a:lnTo>
                      <a:pt x="157822" y="201681"/>
                    </a:lnTo>
                    <a:lnTo>
                      <a:pt x="104755" y="225873"/>
                    </a:lnTo>
                    <a:lnTo>
                      <a:pt x="58997" y="251052"/>
                    </a:lnTo>
                    <a:lnTo>
                      <a:pt x="23990" y="275686"/>
                    </a:lnTo>
                    <a:lnTo>
                      <a:pt x="0" y="317198"/>
                    </a:lnTo>
                    <a:lnTo>
                      <a:pt x="40415" y="469791"/>
                    </a:lnTo>
                    <a:lnTo>
                      <a:pt x="56540" y="626928"/>
                    </a:lnTo>
                    <a:lnTo>
                      <a:pt x="58666" y="749725"/>
                    </a:lnTo>
                    <a:lnTo>
                      <a:pt x="57087" y="799298"/>
                    </a:lnTo>
                    <a:lnTo>
                      <a:pt x="405966" y="764409"/>
                    </a:lnTo>
                    <a:lnTo>
                      <a:pt x="491992" y="707974"/>
                    </a:lnTo>
                    <a:lnTo>
                      <a:pt x="531020" y="657486"/>
                    </a:lnTo>
                    <a:lnTo>
                      <a:pt x="532369" y="584436"/>
                    </a:lnTo>
                    <a:lnTo>
                      <a:pt x="505356" y="460314"/>
                    </a:lnTo>
                    <a:lnTo>
                      <a:pt x="583922" y="442374"/>
                    </a:lnTo>
                    <a:lnTo>
                      <a:pt x="624569" y="424383"/>
                    </a:lnTo>
                    <a:lnTo>
                      <a:pt x="640311" y="395531"/>
                    </a:lnTo>
                    <a:lnTo>
                      <a:pt x="644158" y="345009"/>
                    </a:lnTo>
                    <a:lnTo>
                      <a:pt x="780157" y="302707"/>
                    </a:lnTo>
                    <a:lnTo>
                      <a:pt x="841168" y="264261"/>
                    </a:lnTo>
                    <a:lnTo>
                      <a:pt x="841301" y="207758"/>
                    </a:lnTo>
                    <a:lnTo>
                      <a:pt x="794666" y="111288"/>
                    </a:lnTo>
                    <a:lnTo>
                      <a:pt x="773359" y="79592"/>
                    </a:lnTo>
                    <a:lnTo>
                      <a:pt x="745936" y="52438"/>
                    </a:lnTo>
                    <a:lnTo>
                      <a:pt x="713656" y="30363"/>
                    </a:lnTo>
                    <a:lnTo>
                      <a:pt x="677778" y="13906"/>
                    </a:lnTo>
                    <a:lnTo>
                      <a:pt x="639561" y="3605"/>
                    </a:lnTo>
                    <a:lnTo>
                      <a:pt x="600264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06" name="object 41">
                <a:extLst>
                  <a:ext uri="{FF2B5EF4-FFF2-40B4-BE49-F238E27FC236}">
                    <a16:creationId xmlns:a16="http://schemas.microsoft.com/office/drawing/2014/main" id="{A700D7D7-30CB-D946-9474-3A02C8197879}"/>
                  </a:ext>
                </a:extLst>
              </p:cNvPr>
              <p:cNvSpPr/>
              <p:nvPr/>
            </p:nvSpPr>
            <p:spPr>
              <a:xfrm>
                <a:off x="7266235" y="3644448"/>
                <a:ext cx="255904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255904" h="255904">
                    <a:moveTo>
                      <a:pt x="127744" y="0"/>
                    </a:moveTo>
                    <a:lnTo>
                      <a:pt x="78024" y="10038"/>
                    </a:lnTo>
                    <a:lnTo>
                      <a:pt x="37419" y="37413"/>
                    </a:lnTo>
                    <a:lnTo>
                      <a:pt x="10040" y="78015"/>
                    </a:lnTo>
                    <a:lnTo>
                      <a:pt x="0" y="127734"/>
                    </a:lnTo>
                    <a:lnTo>
                      <a:pt x="10040" y="177458"/>
                    </a:lnTo>
                    <a:lnTo>
                      <a:pt x="37419" y="218064"/>
                    </a:lnTo>
                    <a:lnTo>
                      <a:pt x="78024" y="245440"/>
                    </a:lnTo>
                    <a:lnTo>
                      <a:pt x="127744" y="255479"/>
                    </a:lnTo>
                    <a:lnTo>
                      <a:pt x="177464" y="245440"/>
                    </a:lnTo>
                    <a:lnTo>
                      <a:pt x="218070" y="218064"/>
                    </a:lnTo>
                    <a:lnTo>
                      <a:pt x="245449" y="177458"/>
                    </a:lnTo>
                    <a:lnTo>
                      <a:pt x="255489" y="127734"/>
                    </a:lnTo>
                    <a:lnTo>
                      <a:pt x="245449" y="78015"/>
                    </a:lnTo>
                    <a:lnTo>
                      <a:pt x="218070" y="37413"/>
                    </a:lnTo>
                    <a:lnTo>
                      <a:pt x="177464" y="10038"/>
                    </a:lnTo>
                    <a:lnTo>
                      <a:pt x="127744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07" name="object 42">
                <a:extLst>
                  <a:ext uri="{FF2B5EF4-FFF2-40B4-BE49-F238E27FC236}">
                    <a16:creationId xmlns:a16="http://schemas.microsoft.com/office/drawing/2014/main" id="{408BF97E-09D8-BC44-9FAC-B18ECD51DF1A}"/>
                  </a:ext>
                </a:extLst>
              </p:cNvPr>
              <p:cNvSpPr/>
              <p:nvPr/>
            </p:nvSpPr>
            <p:spPr>
              <a:xfrm>
                <a:off x="6748958" y="3560946"/>
                <a:ext cx="1011555" cy="1244600"/>
              </a:xfrm>
              <a:custGeom>
                <a:avLst/>
                <a:gdLst/>
                <a:ahLst/>
                <a:cxnLst/>
                <a:rect l="l" t="t" r="r" b="b"/>
                <a:pathLst>
                  <a:path w="1011554" h="1244600">
                    <a:moveTo>
                      <a:pt x="931900" y="745985"/>
                    </a:moveTo>
                    <a:lnTo>
                      <a:pt x="896480" y="684885"/>
                    </a:lnTo>
                    <a:lnTo>
                      <a:pt x="772490" y="583412"/>
                    </a:lnTo>
                    <a:lnTo>
                      <a:pt x="709980" y="547395"/>
                    </a:lnTo>
                    <a:lnTo>
                      <a:pt x="669848" y="531215"/>
                    </a:lnTo>
                    <a:lnTo>
                      <a:pt x="625055" y="516534"/>
                    </a:lnTo>
                    <a:lnTo>
                      <a:pt x="576529" y="503555"/>
                    </a:lnTo>
                    <a:lnTo>
                      <a:pt x="525208" y="492480"/>
                    </a:lnTo>
                    <a:lnTo>
                      <a:pt x="472046" y="483527"/>
                    </a:lnTo>
                    <a:lnTo>
                      <a:pt x="417957" y="476910"/>
                    </a:lnTo>
                    <a:lnTo>
                      <a:pt x="363905" y="472821"/>
                    </a:lnTo>
                    <a:lnTo>
                      <a:pt x="310819" y="471462"/>
                    </a:lnTo>
                    <a:lnTo>
                      <a:pt x="259626" y="473062"/>
                    </a:lnTo>
                    <a:lnTo>
                      <a:pt x="211277" y="477824"/>
                    </a:lnTo>
                    <a:lnTo>
                      <a:pt x="166712" y="485952"/>
                    </a:lnTo>
                    <a:lnTo>
                      <a:pt x="126860" y="497636"/>
                    </a:lnTo>
                    <a:lnTo>
                      <a:pt x="65062" y="532574"/>
                    </a:lnTo>
                    <a:lnTo>
                      <a:pt x="39243" y="562648"/>
                    </a:lnTo>
                    <a:lnTo>
                      <a:pt x="20434" y="599059"/>
                    </a:lnTo>
                    <a:lnTo>
                      <a:pt x="8039" y="640588"/>
                    </a:lnTo>
                    <a:lnTo>
                      <a:pt x="1422" y="686054"/>
                    </a:lnTo>
                    <a:lnTo>
                      <a:pt x="0" y="734225"/>
                    </a:lnTo>
                    <a:lnTo>
                      <a:pt x="3162" y="783920"/>
                    </a:lnTo>
                    <a:lnTo>
                      <a:pt x="10299" y="833907"/>
                    </a:lnTo>
                    <a:lnTo>
                      <a:pt x="20815" y="882992"/>
                    </a:lnTo>
                    <a:lnTo>
                      <a:pt x="34086" y="929970"/>
                    </a:lnTo>
                    <a:lnTo>
                      <a:pt x="49517" y="973620"/>
                    </a:lnTo>
                    <a:lnTo>
                      <a:pt x="66497" y="1012748"/>
                    </a:lnTo>
                    <a:lnTo>
                      <a:pt x="102692" y="1072591"/>
                    </a:lnTo>
                    <a:lnTo>
                      <a:pt x="112737" y="1085392"/>
                    </a:lnTo>
                    <a:lnTo>
                      <a:pt x="136207" y="1115949"/>
                    </a:lnTo>
                    <a:lnTo>
                      <a:pt x="164249" y="1149946"/>
                    </a:lnTo>
                    <a:lnTo>
                      <a:pt x="196977" y="1183589"/>
                    </a:lnTo>
                    <a:lnTo>
                      <a:pt x="234454" y="1213091"/>
                    </a:lnTo>
                    <a:lnTo>
                      <a:pt x="276771" y="1234655"/>
                    </a:lnTo>
                    <a:lnTo>
                      <a:pt x="324015" y="1244511"/>
                    </a:lnTo>
                    <a:lnTo>
                      <a:pt x="349504" y="1243863"/>
                    </a:lnTo>
                    <a:lnTo>
                      <a:pt x="404304" y="1229029"/>
                    </a:lnTo>
                    <a:lnTo>
                      <a:pt x="464235" y="1192999"/>
                    </a:lnTo>
                    <a:lnTo>
                      <a:pt x="496163" y="1165860"/>
                    </a:lnTo>
                    <a:lnTo>
                      <a:pt x="529399" y="1132001"/>
                    </a:lnTo>
                    <a:lnTo>
                      <a:pt x="563968" y="1090942"/>
                    </a:lnTo>
                    <a:lnTo>
                      <a:pt x="599871" y="1042212"/>
                    </a:lnTo>
                    <a:lnTo>
                      <a:pt x="637133" y="985354"/>
                    </a:lnTo>
                    <a:lnTo>
                      <a:pt x="675741" y="919873"/>
                    </a:lnTo>
                    <a:lnTo>
                      <a:pt x="715733" y="845299"/>
                    </a:lnTo>
                    <a:lnTo>
                      <a:pt x="873429" y="791273"/>
                    </a:lnTo>
                    <a:lnTo>
                      <a:pt x="931900" y="745985"/>
                    </a:lnTo>
                    <a:close/>
                  </a:path>
                  <a:path w="1011554" h="1244600">
                    <a:moveTo>
                      <a:pt x="1011059" y="321284"/>
                    </a:moveTo>
                    <a:lnTo>
                      <a:pt x="928624" y="294449"/>
                    </a:lnTo>
                    <a:lnTo>
                      <a:pt x="866775" y="266661"/>
                    </a:lnTo>
                    <a:lnTo>
                      <a:pt x="827773" y="234429"/>
                    </a:lnTo>
                    <a:lnTo>
                      <a:pt x="802855" y="171932"/>
                    </a:lnTo>
                    <a:lnTo>
                      <a:pt x="792022" y="110642"/>
                    </a:lnTo>
                    <a:lnTo>
                      <a:pt x="775754" y="0"/>
                    </a:lnTo>
                    <a:lnTo>
                      <a:pt x="736511" y="106680"/>
                    </a:lnTo>
                    <a:lnTo>
                      <a:pt x="736511" y="463080"/>
                    </a:lnTo>
                    <a:lnTo>
                      <a:pt x="739546" y="474472"/>
                    </a:lnTo>
                    <a:lnTo>
                      <a:pt x="754519" y="496887"/>
                    </a:lnTo>
                    <a:lnTo>
                      <a:pt x="790206" y="512699"/>
                    </a:lnTo>
                    <a:lnTo>
                      <a:pt x="855383" y="504266"/>
                    </a:lnTo>
                    <a:lnTo>
                      <a:pt x="919962" y="481571"/>
                    </a:lnTo>
                    <a:lnTo>
                      <a:pt x="957694" y="454952"/>
                    </a:lnTo>
                    <a:lnTo>
                      <a:pt x="983195" y="407238"/>
                    </a:lnTo>
                    <a:lnTo>
                      <a:pt x="1011059" y="321284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08" name="object 43">
                <a:extLst>
                  <a:ext uri="{FF2B5EF4-FFF2-40B4-BE49-F238E27FC236}">
                    <a16:creationId xmlns:a16="http://schemas.microsoft.com/office/drawing/2014/main" id="{AAED2815-01D8-254B-84E5-C0CF482F7320}"/>
                  </a:ext>
                </a:extLst>
              </p:cNvPr>
              <p:cNvSpPr/>
              <p:nvPr/>
            </p:nvSpPr>
            <p:spPr>
              <a:xfrm>
                <a:off x="6443627" y="6390788"/>
                <a:ext cx="2710180" cy="3619500"/>
              </a:xfrm>
              <a:custGeom>
                <a:avLst/>
                <a:gdLst/>
                <a:ahLst/>
                <a:cxnLst/>
                <a:rect l="l" t="t" r="r" b="b"/>
                <a:pathLst>
                  <a:path w="2710179" h="3619500">
                    <a:moveTo>
                      <a:pt x="1919910" y="0"/>
                    </a:moveTo>
                    <a:lnTo>
                      <a:pt x="0" y="1045046"/>
                    </a:lnTo>
                    <a:lnTo>
                      <a:pt x="0" y="3619219"/>
                    </a:lnTo>
                    <a:lnTo>
                      <a:pt x="2709561" y="3619219"/>
                    </a:lnTo>
                    <a:lnTo>
                      <a:pt x="19199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0" name="object 44">
              <a:extLst>
                <a:ext uri="{FF2B5EF4-FFF2-40B4-BE49-F238E27FC236}">
                  <a16:creationId xmlns:a16="http://schemas.microsoft.com/office/drawing/2014/main" id="{C9CA1C81-0C26-5048-8479-1F4B4F3E14FB}"/>
                </a:ext>
              </a:extLst>
            </p:cNvPr>
            <p:cNvGrpSpPr/>
            <p:nvPr/>
          </p:nvGrpSpPr>
          <p:grpSpPr>
            <a:xfrm>
              <a:off x="6947917" y="3313007"/>
              <a:ext cx="1300748" cy="898356"/>
              <a:chOff x="11590368" y="5710091"/>
              <a:chExt cx="2145030" cy="1481455"/>
            </a:xfrm>
          </p:grpSpPr>
          <p:sp>
            <p:nvSpPr>
              <p:cNvPr id="101" name="object 45">
                <a:extLst>
                  <a:ext uri="{FF2B5EF4-FFF2-40B4-BE49-F238E27FC236}">
                    <a16:creationId xmlns:a16="http://schemas.microsoft.com/office/drawing/2014/main" id="{9D8C0A08-D14F-8C4B-89DA-3D792FCAF401}"/>
                  </a:ext>
                </a:extLst>
              </p:cNvPr>
              <p:cNvSpPr/>
              <p:nvPr/>
            </p:nvSpPr>
            <p:spPr>
              <a:xfrm>
                <a:off x="11763406" y="5883128"/>
                <a:ext cx="1769110" cy="1135380"/>
              </a:xfrm>
              <a:custGeom>
                <a:avLst/>
                <a:gdLst/>
                <a:ahLst/>
                <a:cxnLst/>
                <a:rect l="l" t="t" r="r" b="b"/>
                <a:pathLst>
                  <a:path w="1769109" h="1135379">
                    <a:moveTo>
                      <a:pt x="0" y="1135242"/>
                    </a:moveTo>
                    <a:lnTo>
                      <a:pt x="1768909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02" name="object 46">
                <a:extLst>
                  <a:ext uri="{FF2B5EF4-FFF2-40B4-BE49-F238E27FC236}">
                    <a16:creationId xmlns:a16="http://schemas.microsoft.com/office/drawing/2014/main" id="{281CE29D-525D-DA44-B480-945609377AF0}"/>
                  </a:ext>
                </a:extLst>
              </p:cNvPr>
              <p:cNvSpPr/>
              <p:nvPr/>
            </p:nvSpPr>
            <p:spPr>
              <a:xfrm>
                <a:off x="11637080" y="5785682"/>
                <a:ext cx="2056764" cy="1320165"/>
              </a:xfrm>
              <a:custGeom>
                <a:avLst/>
                <a:gdLst/>
                <a:ahLst/>
                <a:cxnLst/>
                <a:rect l="l" t="t" r="r" b="b"/>
                <a:pathLst>
                  <a:path w="2056765" h="1320165">
                    <a:moveTo>
                      <a:pt x="0" y="1319698"/>
                    </a:moveTo>
                    <a:lnTo>
                      <a:pt x="2056314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1" name="object 56">
              <a:extLst>
                <a:ext uri="{FF2B5EF4-FFF2-40B4-BE49-F238E27FC236}">
                  <a16:creationId xmlns:a16="http://schemas.microsoft.com/office/drawing/2014/main" id="{F779BF1A-71F7-E041-96E5-EA7C8233C50E}"/>
                </a:ext>
              </a:extLst>
            </p:cNvPr>
            <p:cNvGrpSpPr/>
            <p:nvPr/>
          </p:nvGrpSpPr>
          <p:grpSpPr>
            <a:xfrm>
              <a:off x="227396" y="2773382"/>
              <a:ext cx="10878074" cy="2023129"/>
              <a:chOff x="507731" y="4820209"/>
              <a:chExt cx="17938750" cy="3336290"/>
            </a:xfrm>
          </p:grpSpPr>
          <p:sp>
            <p:nvSpPr>
              <p:cNvPr id="90" name="object 57">
                <a:extLst>
                  <a:ext uri="{FF2B5EF4-FFF2-40B4-BE49-F238E27FC236}">
                    <a16:creationId xmlns:a16="http://schemas.microsoft.com/office/drawing/2014/main" id="{1EBF5A94-9F32-994C-9421-25F00064DCB2}"/>
                  </a:ext>
                </a:extLst>
              </p:cNvPr>
              <p:cNvSpPr/>
              <p:nvPr/>
            </p:nvSpPr>
            <p:spPr>
              <a:xfrm>
                <a:off x="14575963" y="5883129"/>
                <a:ext cx="1574800" cy="1296670"/>
              </a:xfrm>
              <a:custGeom>
                <a:avLst/>
                <a:gdLst/>
                <a:ahLst/>
                <a:cxnLst/>
                <a:rect l="l" t="t" r="r" b="b"/>
                <a:pathLst>
                  <a:path w="1574800" h="1296670">
                    <a:moveTo>
                      <a:pt x="0" y="0"/>
                    </a:moveTo>
                    <a:lnTo>
                      <a:pt x="1574329" y="1296379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91" name="object 58">
                <a:extLst>
                  <a:ext uri="{FF2B5EF4-FFF2-40B4-BE49-F238E27FC236}">
                    <a16:creationId xmlns:a16="http://schemas.microsoft.com/office/drawing/2014/main" id="{E8FD9676-67D5-BB40-809A-E68895242E3A}"/>
                  </a:ext>
                </a:extLst>
              </p:cNvPr>
              <p:cNvSpPr/>
              <p:nvPr/>
            </p:nvSpPr>
            <p:spPr>
              <a:xfrm>
                <a:off x="14728312" y="6008575"/>
                <a:ext cx="1574800" cy="1296670"/>
              </a:xfrm>
              <a:custGeom>
                <a:avLst/>
                <a:gdLst/>
                <a:ahLst/>
                <a:cxnLst/>
                <a:rect l="l" t="t" r="r" b="b"/>
                <a:pathLst>
                  <a:path w="1574800" h="1296670">
                    <a:moveTo>
                      <a:pt x="0" y="0"/>
                    </a:moveTo>
                    <a:lnTo>
                      <a:pt x="1574329" y="1296379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92" name="object 59">
                <a:extLst>
                  <a:ext uri="{FF2B5EF4-FFF2-40B4-BE49-F238E27FC236}">
                    <a16:creationId xmlns:a16="http://schemas.microsoft.com/office/drawing/2014/main" id="{84A3B787-5323-C941-A11A-F3E26EC12466}"/>
                  </a:ext>
                </a:extLst>
              </p:cNvPr>
              <p:cNvSpPr/>
              <p:nvPr/>
            </p:nvSpPr>
            <p:spPr>
              <a:xfrm>
                <a:off x="5275576" y="6804370"/>
                <a:ext cx="2140585" cy="1178560"/>
              </a:xfrm>
              <a:custGeom>
                <a:avLst/>
                <a:gdLst/>
                <a:ahLst/>
                <a:cxnLst/>
                <a:rect l="l" t="t" r="r" b="b"/>
                <a:pathLst>
                  <a:path w="2140584" h="1178559">
                    <a:moveTo>
                      <a:pt x="0" y="1178487"/>
                    </a:moveTo>
                    <a:lnTo>
                      <a:pt x="2140374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93" name="object 60">
                <a:extLst>
                  <a:ext uri="{FF2B5EF4-FFF2-40B4-BE49-F238E27FC236}">
                    <a16:creationId xmlns:a16="http://schemas.microsoft.com/office/drawing/2014/main" id="{6036E676-D6F6-1747-94DD-8C233BCB637F}"/>
                  </a:ext>
                </a:extLst>
              </p:cNvPr>
              <p:cNvSpPr/>
              <p:nvPr/>
            </p:nvSpPr>
            <p:spPr>
              <a:xfrm>
                <a:off x="5178936" y="6869886"/>
                <a:ext cx="2140585" cy="1178560"/>
              </a:xfrm>
              <a:custGeom>
                <a:avLst/>
                <a:gdLst/>
                <a:ahLst/>
                <a:cxnLst/>
                <a:rect l="l" t="t" r="r" b="b"/>
                <a:pathLst>
                  <a:path w="2140584" h="1178559">
                    <a:moveTo>
                      <a:pt x="0" y="1178487"/>
                    </a:moveTo>
                    <a:lnTo>
                      <a:pt x="2140374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94" name="object 61">
                <a:extLst>
                  <a:ext uri="{FF2B5EF4-FFF2-40B4-BE49-F238E27FC236}">
                    <a16:creationId xmlns:a16="http://schemas.microsoft.com/office/drawing/2014/main" id="{39BD127E-1328-1648-B3C8-5032397F1BEB}"/>
                  </a:ext>
                </a:extLst>
              </p:cNvPr>
              <p:cNvSpPr/>
              <p:nvPr/>
            </p:nvSpPr>
            <p:spPr>
              <a:xfrm>
                <a:off x="8445462" y="6658700"/>
                <a:ext cx="2225675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2225675" h="422909">
                    <a:moveTo>
                      <a:pt x="0" y="0"/>
                    </a:moveTo>
                    <a:lnTo>
                      <a:pt x="2225283" y="422374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95" name="object 62">
                <a:extLst>
                  <a:ext uri="{FF2B5EF4-FFF2-40B4-BE49-F238E27FC236}">
                    <a16:creationId xmlns:a16="http://schemas.microsoft.com/office/drawing/2014/main" id="{53453939-13C8-284D-A72E-A4CF4254B6E3}"/>
                  </a:ext>
                </a:extLst>
              </p:cNvPr>
              <p:cNvSpPr/>
              <p:nvPr/>
            </p:nvSpPr>
            <p:spPr>
              <a:xfrm>
                <a:off x="8127757" y="6587398"/>
                <a:ext cx="2225675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2225675" h="422909">
                    <a:moveTo>
                      <a:pt x="0" y="0"/>
                    </a:moveTo>
                    <a:lnTo>
                      <a:pt x="2225283" y="422374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96" name="object 63">
                <a:extLst>
                  <a:ext uri="{FF2B5EF4-FFF2-40B4-BE49-F238E27FC236}">
                    <a16:creationId xmlns:a16="http://schemas.microsoft.com/office/drawing/2014/main" id="{8CC35925-DABC-7A4B-91EC-C293A67FA2B9}"/>
                  </a:ext>
                </a:extLst>
              </p:cNvPr>
              <p:cNvSpPr/>
              <p:nvPr/>
            </p:nvSpPr>
            <p:spPr>
              <a:xfrm>
                <a:off x="17105499" y="5097407"/>
                <a:ext cx="1167765" cy="1772920"/>
              </a:xfrm>
              <a:custGeom>
                <a:avLst/>
                <a:gdLst/>
                <a:ahLst/>
                <a:cxnLst/>
                <a:rect l="l" t="t" r="r" b="b"/>
                <a:pathLst>
                  <a:path w="1167765" h="1772920">
                    <a:moveTo>
                      <a:pt x="0" y="1772480"/>
                    </a:moveTo>
                    <a:lnTo>
                      <a:pt x="1167482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97" name="object 64">
                <a:extLst>
                  <a:ext uri="{FF2B5EF4-FFF2-40B4-BE49-F238E27FC236}">
                    <a16:creationId xmlns:a16="http://schemas.microsoft.com/office/drawing/2014/main" id="{2058A09A-D4E1-E740-97D9-A09BBC36E662}"/>
                  </a:ext>
                </a:extLst>
              </p:cNvPr>
              <p:cNvSpPr/>
              <p:nvPr/>
            </p:nvSpPr>
            <p:spPr>
              <a:xfrm>
                <a:off x="2437742" y="6607031"/>
                <a:ext cx="1808480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808479" h="1260475">
                    <a:moveTo>
                      <a:pt x="0" y="0"/>
                    </a:moveTo>
                    <a:lnTo>
                      <a:pt x="1808321" y="1259919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98" name="object 65">
                <a:extLst>
                  <a:ext uri="{FF2B5EF4-FFF2-40B4-BE49-F238E27FC236}">
                    <a16:creationId xmlns:a16="http://schemas.microsoft.com/office/drawing/2014/main" id="{1F292A87-B609-6940-B3E5-78C932A666A7}"/>
                  </a:ext>
                </a:extLst>
              </p:cNvPr>
              <p:cNvSpPr/>
              <p:nvPr/>
            </p:nvSpPr>
            <p:spPr>
              <a:xfrm>
                <a:off x="2733790" y="6813299"/>
                <a:ext cx="1485900" cy="1035685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1035684">
                    <a:moveTo>
                      <a:pt x="0" y="0"/>
                    </a:moveTo>
                    <a:lnTo>
                      <a:pt x="1485672" y="103512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99" name="object 66">
                <a:extLst>
                  <a:ext uri="{FF2B5EF4-FFF2-40B4-BE49-F238E27FC236}">
                    <a16:creationId xmlns:a16="http://schemas.microsoft.com/office/drawing/2014/main" id="{62239B1B-D9EE-904D-8F22-5CAF5283EBA6}"/>
                  </a:ext>
                </a:extLst>
              </p:cNvPr>
              <p:cNvSpPr/>
              <p:nvPr/>
            </p:nvSpPr>
            <p:spPr>
              <a:xfrm>
                <a:off x="4284053" y="7893426"/>
                <a:ext cx="64769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64770" h="45084">
                    <a:moveTo>
                      <a:pt x="0" y="0"/>
                    </a:moveTo>
                    <a:lnTo>
                      <a:pt x="64437" y="44888"/>
                    </a:lnTo>
                  </a:path>
                </a:pathLst>
              </a:custGeom>
              <a:ln w="8376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00" name="object 67">
                <a:extLst>
                  <a:ext uri="{FF2B5EF4-FFF2-40B4-BE49-F238E27FC236}">
                    <a16:creationId xmlns:a16="http://schemas.microsoft.com/office/drawing/2014/main" id="{41EC75CE-0B6E-5F49-88A8-3A8EA5597CD6}"/>
                  </a:ext>
                </a:extLst>
              </p:cNvPr>
              <p:cNvSpPr/>
              <p:nvPr/>
            </p:nvSpPr>
            <p:spPr>
              <a:xfrm>
                <a:off x="507731" y="4820209"/>
                <a:ext cx="2573655" cy="2573655"/>
              </a:xfrm>
              <a:custGeom>
                <a:avLst/>
                <a:gdLst/>
                <a:ahLst/>
                <a:cxnLst/>
                <a:rect l="l" t="t" r="r" b="b"/>
                <a:pathLst>
                  <a:path w="2573655" h="2573654">
                    <a:moveTo>
                      <a:pt x="1286704" y="0"/>
                    </a:moveTo>
                    <a:lnTo>
                      <a:pt x="1238466" y="887"/>
                    </a:lnTo>
                    <a:lnTo>
                      <a:pt x="1190675" y="3529"/>
                    </a:lnTo>
                    <a:lnTo>
                      <a:pt x="1143365" y="7894"/>
                    </a:lnTo>
                    <a:lnTo>
                      <a:pt x="1096564" y="13951"/>
                    </a:lnTo>
                    <a:lnTo>
                      <a:pt x="1050305" y="21669"/>
                    </a:lnTo>
                    <a:lnTo>
                      <a:pt x="1004618" y="31016"/>
                    </a:lnTo>
                    <a:lnTo>
                      <a:pt x="959535" y="41963"/>
                    </a:lnTo>
                    <a:lnTo>
                      <a:pt x="915086" y="54477"/>
                    </a:lnTo>
                    <a:lnTo>
                      <a:pt x="871304" y="68528"/>
                    </a:lnTo>
                    <a:lnTo>
                      <a:pt x="828218" y="84084"/>
                    </a:lnTo>
                    <a:lnTo>
                      <a:pt x="785860" y="101115"/>
                    </a:lnTo>
                    <a:lnTo>
                      <a:pt x="744262" y="119589"/>
                    </a:lnTo>
                    <a:lnTo>
                      <a:pt x="703453" y="139475"/>
                    </a:lnTo>
                    <a:lnTo>
                      <a:pt x="663466" y="160742"/>
                    </a:lnTo>
                    <a:lnTo>
                      <a:pt x="624331" y="183359"/>
                    </a:lnTo>
                    <a:lnTo>
                      <a:pt x="586080" y="207295"/>
                    </a:lnTo>
                    <a:lnTo>
                      <a:pt x="548743" y="232519"/>
                    </a:lnTo>
                    <a:lnTo>
                      <a:pt x="512352" y="259000"/>
                    </a:lnTo>
                    <a:lnTo>
                      <a:pt x="476938" y="286706"/>
                    </a:lnTo>
                    <a:lnTo>
                      <a:pt x="442531" y="315606"/>
                    </a:lnTo>
                    <a:lnTo>
                      <a:pt x="409164" y="345670"/>
                    </a:lnTo>
                    <a:lnTo>
                      <a:pt x="376866" y="376866"/>
                    </a:lnTo>
                    <a:lnTo>
                      <a:pt x="345670" y="409164"/>
                    </a:lnTo>
                    <a:lnTo>
                      <a:pt x="315606" y="442531"/>
                    </a:lnTo>
                    <a:lnTo>
                      <a:pt x="286706" y="476938"/>
                    </a:lnTo>
                    <a:lnTo>
                      <a:pt x="259000" y="512352"/>
                    </a:lnTo>
                    <a:lnTo>
                      <a:pt x="232519" y="548743"/>
                    </a:lnTo>
                    <a:lnTo>
                      <a:pt x="207295" y="586080"/>
                    </a:lnTo>
                    <a:lnTo>
                      <a:pt x="183359" y="624331"/>
                    </a:lnTo>
                    <a:lnTo>
                      <a:pt x="160742" y="663466"/>
                    </a:lnTo>
                    <a:lnTo>
                      <a:pt x="139475" y="703453"/>
                    </a:lnTo>
                    <a:lnTo>
                      <a:pt x="119589" y="744262"/>
                    </a:lnTo>
                    <a:lnTo>
                      <a:pt x="101115" y="785860"/>
                    </a:lnTo>
                    <a:lnTo>
                      <a:pt x="84084" y="828218"/>
                    </a:lnTo>
                    <a:lnTo>
                      <a:pt x="68528" y="871304"/>
                    </a:lnTo>
                    <a:lnTo>
                      <a:pt x="54477" y="915086"/>
                    </a:lnTo>
                    <a:lnTo>
                      <a:pt x="41963" y="959535"/>
                    </a:lnTo>
                    <a:lnTo>
                      <a:pt x="31016" y="1004618"/>
                    </a:lnTo>
                    <a:lnTo>
                      <a:pt x="21669" y="1050305"/>
                    </a:lnTo>
                    <a:lnTo>
                      <a:pt x="13951" y="1096564"/>
                    </a:lnTo>
                    <a:lnTo>
                      <a:pt x="7894" y="1143365"/>
                    </a:lnTo>
                    <a:lnTo>
                      <a:pt x="3529" y="1190675"/>
                    </a:lnTo>
                    <a:lnTo>
                      <a:pt x="887" y="1238466"/>
                    </a:lnTo>
                    <a:lnTo>
                      <a:pt x="0" y="1286704"/>
                    </a:lnTo>
                    <a:lnTo>
                      <a:pt x="887" y="1334942"/>
                    </a:lnTo>
                    <a:lnTo>
                      <a:pt x="3529" y="1382732"/>
                    </a:lnTo>
                    <a:lnTo>
                      <a:pt x="7894" y="1430043"/>
                    </a:lnTo>
                    <a:lnTo>
                      <a:pt x="13951" y="1476844"/>
                    </a:lnTo>
                    <a:lnTo>
                      <a:pt x="21669" y="1523103"/>
                    </a:lnTo>
                    <a:lnTo>
                      <a:pt x="31016" y="1568790"/>
                    </a:lnTo>
                    <a:lnTo>
                      <a:pt x="41963" y="1613873"/>
                    </a:lnTo>
                    <a:lnTo>
                      <a:pt x="54477" y="1658321"/>
                    </a:lnTo>
                    <a:lnTo>
                      <a:pt x="68528" y="1702104"/>
                    </a:lnTo>
                    <a:lnTo>
                      <a:pt x="84084" y="1745190"/>
                    </a:lnTo>
                    <a:lnTo>
                      <a:pt x="101115" y="1787547"/>
                    </a:lnTo>
                    <a:lnTo>
                      <a:pt x="119589" y="1829146"/>
                    </a:lnTo>
                    <a:lnTo>
                      <a:pt x="139475" y="1869955"/>
                    </a:lnTo>
                    <a:lnTo>
                      <a:pt x="160742" y="1909942"/>
                    </a:lnTo>
                    <a:lnTo>
                      <a:pt x="183359" y="1949077"/>
                    </a:lnTo>
                    <a:lnTo>
                      <a:pt x="207295" y="1987328"/>
                    </a:lnTo>
                    <a:lnTo>
                      <a:pt x="232519" y="2024665"/>
                    </a:lnTo>
                    <a:lnTo>
                      <a:pt x="259000" y="2061056"/>
                    </a:lnTo>
                    <a:lnTo>
                      <a:pt x="286706" y="2096470"/>
                    </a:lnTo>
                    <a:lnTo>
                      <a:pt x="315606" y="2130876"/>
                    </a:lnTo>
                    <a:lnTo>
                      <a:pt x="345670" y="2164244"/>
                    </a:lnTo>
                    <a:lnTo>
                      <a:pt x="376866" y="2196541"/>
                    </a:lnTo>
                    <a:lnTo>
                      <a:pt x="409164" y="2227737"/>
                    </a:lnTo>
                    <a:lnTo>
                      <a:pt x="442531" y="2257801"/>
                    </a:lnTo>
                    <a:lnTo>
                      <a:pt x="476938" y="2286702"/>
                    </a:lnTo>
                    <a:lnTo>
                      <a:pt x="512352" y="2314408"/>
                    </a:lnTo>
                    <a:lnTo>
                      <a:pt x="548743" y="2340888"/>
                    </a:lnTo>
                    <a:lnTo>
                      <a:pt x="586080" y="2366112"/>
                    </a:lnTo>
                    <a:lnTo>
                      <a:pt x="624331" y="2390048"/>
                    </a:lnTo>
                    <a:lnTo>
                      <a:pt x="663466" y="2412665"/>
                    </a:lnTo>
                    <a:lnTo>
                      <a:pt x="703453" y="2433932"/>
                    </a:lnTo>
                    <a:lnTo>
                      <a:pt x="744262" y="2453819"/>
                    </a:lnTo>
                    <a:lnTo>
                      <a:pt x="785860" y="2472293"/>
                    </a:lnTo>
                    <a:lnTo>
                      <a:pt x="828218" y="2489323"/>
                    </a:lnTo>
                    <a:lnTo>
                      <a:pt x="871304" y="2504879"/>
                    </a:lnTo>
                    <a:lnTo>
                      <a:pt x="915086" y="2518930"/>
                    </a:lnTo>
                    <a:lnTo>
                      <a:pt x="959535" y="2531445"/>
                    </a:lnTo>
                    <a:lnTo>
                      <a:pt x="1004618" y="2542391"/>
                    </a:lnTo>
                    <a:lnTo>
                      <a:pt x="1050305" y="2551739"/>
                    </a:lnTo>
                    <a:lnTo>
                      <a:pt x="1096564" y="2559457"/>
                    </a:lnTo>
                    <a:lnTo>
                      <a:pt x="1143365" y="2565514"/>
                    </a:lnTo>
                    <a:lnTo>
                      <a:pt x="1190675" y="2569879"/>
                    </a:lnTo>
                    <a:lnTo>
                      <a:pt x="1238466" y="2572521"/>
                    </a:lnTo>
                    <a:lnTo>
                      <a:pt x="1286704" y="2573408"/>
                    </a:lnTo>
                    <a:lnTo>
                      <a:pt x="1334942" y="2572521"/>
                    </a:lnTo>
                    <a:lnTo>
                      <a:pt x="1382732" y="2569879"/>
                    </a:lnTo>
                    <a:lnTo>
                      <a:pt x="1430043" y="2565514"/>
                    </a:lnTo>
                    <a:lnTo>
                      <a:pt x="1476844" y="2559457"/>
                    </a:lnTo>
                    <a:lnTo>
                      <a:pt x="1523103" y="2551739"/>
                    </a:lnTo>
                    <a:lnTo>
                      <a:pt x="1568790" y="2542391"/>
                    </a:lnTo>
                    <a:lnTo>
                      <a:pt x="1613873" y="2531445"/>
                    </a:lnTo>
                    <a:lnTo>
                      <a:pt x="1658321" y="2518930"/>
                    </a:lnTo>
                    <a:lnTo>
                      <a:pt x="1702104" y="2504879"/>
                    </a:lnTo>
                    <a:lnTo>
                      <a:pt x="1745190" y="2489323"/>
                    </a:lnTo>
                    <a:lnTo>
                      <a:pt x="1787547" y="2472293"/>
                    </a:lnTo>
                    <a:lnTo>
                      <a:pt x="1829146" y="2453819"/>
                    </a:lnTo>
                    <a:lnTo>
                      <a:pt x="1869955" y="2433932"/>
                    </a:lnTo>
                    <a:lnTo>
                      <a:pt x="1909942" y="2412665"/>
                    </a:lnTo>
                    <a:lnTo>
                      <a:pt x="1949077" y="2390048"/>
                    </a:lnTo>
                    <a:lnTo>
                      <a:pt x="1987328" y="2366112"/>
                    </a:lnTo>
                    <a:lnTo>
                      <a:pt x="2024665" y="2340888"/>
                    </a:lnTo>
                    <a:lnTo>
                      <a:pt x="2061056" y="2314408"/>
                    </a:lnTo>
                    <a:lnTo>
                      <a:pt x="2096470" y="2286702"/>
                    </a:lnTo>
                    <a:lnTo>
                      <a:pt x="2130876" y="2257801"/>
                    </a:lnTo>
                    <a:lnTo>
                      <a:pt x="2164244" y="2227737"/>
                    </a:lnTo>
                    <a:lnTo>
                      <a:pt x="2196541" y="2196541"/>
                    </a:lnTo>
                    <a:lnTo>
                      <a:pt x="2227737" y="2164244"/>
                    </a:lnTo>
                    <a:lnTo>
                      <a:pt x="2257801" y="2130876"/>
                    </a:lnTo>
                    <a:lnTo>
                      <a:pt x="2286702" y="2096470"/>
                    </a:lnTo>
                    <a:lnTo>
                      <a:pt x="2314408" y="2061056"/>
                    </a:lnTo>
                    <a:lnTo>
                      <a:pt x="2340888" y="2024665"/>
                    </a:lnTo>
                    <a:lnTo>
                      <a:pt x="2366112" y="1987328"/>
                    </a:lnTo>
                    <a:lnTo>
                      <a:pt x="2390048" y="1949077"/>
                    </a:lnTo>
                    <a:lnTo>
                      <a:pt x="2412665" y="1909942"/>
                    </a:lnTo>
                    <a:lnTo>
                      <a:pt x="2433932" y="1869955"/>
                    </a:lnTo>
                    <a:lnTo>
                      <a:pt x="2453819" y="1829146"/>
                    </a:lnTo>
                    <a:lnTo>
                      <a:pt x="2472293" y="1787547"/>
                    </a:lnTo>
                    <a:lnTo>
                      <a:pt x="2489323" y="1745190"/>
                    </a:lnTo>
                    <a:lnTo>
                      <a:pt x="2504879" y="1702104"/>
                    </a:lnTo>
                    <a:lnTo>
                      <a:pt x="2518930" y="1658321"/>
                    </a:lnTo>
                    <a:lnTo>
                      <a:pt x="2531445" y="1613873"/>
                    </a:lnTo>
                    <a:lnTo>
                      <a:pt x="2542391" y="1568790"/>
                    </a:lnTo>
                    <a:lnTo>
                      <a:pt x="2551739" y="1523103"/>
                    </a:lnTo>
                    <a:lnTo>
                      <a:pt x="2559457" y="1476844"/>
                    </a:lnTo>
                    <a:lnTo>
                      <a:pt x="2565514" y="1430043"/>
                    </a:lnTo>
                    <a:lnTo>
                      <a:pt x="2569879" y="1382732"/>
                    </a:lnTo>
                    <a:lnTo>
                      <a:pt x="2572521" y="1334942"/>
                    </a:lnTo>
                    <a:lnTo>
                      <a:pt x="2573408" y="1286704"/>
                    </a:lnTo>
                    <a:lnTo>
                      <a:pt x="2572521" y="1238466"/>
                    </a:lnTo>
                    <a:lnTo>
                      <a:pt x="2569879" y="1190675"/>
                    </a:lnTo>
                    <a:lnTo>
                      <a:pt x="2565514" y="1143365"/>
                    </a:lnTo>
                    <a:lnTo>
                      <a:pt x="2559457" y="1096564"/>
                    </a:lnTo>
                    <a:lnTo>
                      <a:pt x="2551739" y="1050305"/>
                    </a:lnTo>
                    <a:lnTo>
                      <a:pt x="2542391" y="1004618"/>
                    </a:lnTo>
                    <a:lnTo>
                      <a:pt x="2531445" y="959535"/>
                    </a:lnTo>
                    <a:lnTo>
                      <a:pt x="2518930" y="915086"/>
                    </a:lnTo>
                    <a:lnTo>
                      <a:pt x="2504879" y="871304"/>
                    </a:lnTo>
                    <a:lnTo>
                      <a:pt x="2489323" y="828218"/>
                    </a:lnTo>
                    <a:lnTo>
                      <a:pt x="2472293" y="785860"/>
                    </a:lnTo>
                    <a:lnTo>
                      <a:pt x="2453819" y="744262"/>
                    </a:lnTo>
                    <a:lnTo>
                      <a:pt x="2433932" y="703453"/>
                    </a:lnTo>
                    <a:lnTo>
                      <a:pt x="2412665" y="663466"/>
                    </a:lnTo>
                    <a:lnTo>
                      <a:pt x="2390048" y="624331"/>
                    </a:lnTo>
                    <a:lnTo>
                      <a:pt x="2366112" y="586080"/>
                    </a:lnTo>
                    <a:lnTo>
                      <a:pt x="2340888" y="548743"/>
                    </a:lnTo>
                    <a:lnTo>
                      <a:pt x="2314408" y="512352"/>
                    </a:lnTo>
                    <a:lnTo>
                      <a:pt x="2286702" y="476938"/>
                    </a:lnTo>
                    <a:lnTo>
                      <a:pt x="2257801" y="442531"/>
                    </a:lnTo>
                    <a:lnTo>
                      <a:pt x="2227737" y="409164"/>
                    </a:lnTo>
                    <a:lnTo>
                      <a:pt x="2196541" y="376866"/>
                    </a:lnTo>
                    <a:lnTo>
                      <a:pt x="2164244" y="345670"/>
                    </a:lnTo>
                    <a:lnTo>
                      <a:pt x="2130876" y="315606"/>
                    </a:lnTo>
                    <a:lnTo>
                      <a:pt x="2096470" y="286706"/>
                    </a:lnTo>
                    <a:lnTo>
                      <a:pt x="2061056" y="259000"/>
                    </a:lnTo>
                    <a:lnTo>
                      <a:pt x="2024665" y="232519"/>
                    </a:lnTo>
                    <a:lnTo>
                      <a:pt x="1987328" y="207295"/>
                    </a:lnTo>
                    <a:lnTo>
                      <a:pt x="1949077" y="183359"/>
                    </a:lnTo>
                    <a:lnTo>
                      <a:pt x="1909942" y="160742"/>
                    </a:lnTo>
                    <a:lnTo>
                      <a:pt x="1869955" y="139475"/>
                    </a:lnTo>
                    <a:lnTo>
                      <a:pt x="1829146" y="119589"/>
                    </a:lnTo>
                    <a:lnTo>
                      <a:pt x="1787547" y="101115"/>
                    </a:lnTo>
                    <a:lnTo>
                      <a:pt x="1745190" y="84084"/>
                    </a:lnTo>
                    <a:lnTo>
                      <a:pt x="1702104" y="68528"/>
                    </a:lnTo>
                    <a:lnTo>
                      <a:pt x="1658321" y="54477"/>
                    </a:lnTo>
                    <a:lnTo>
                      <a:pt x="1613873" y="41963"/>
                    </a:lnTo>
                    <a:lnTo>
                      <a:pt x="1568790" y="31016"/>
                    </a:lnTo>
                    <a:lnTo>
                      <a:pt x="1523103" y="21669"/>
                    </a:lnTo>
                    <a:lnTo>
                      <a:pt x="1476844" y="13951"/>
                    </a:lnTo>
                    <a:lnTo>
                      <a:pt x="1430043" y="7894"/>
                    </a:lnTo>
                    <a:lnTo>
                      <a:pt x="1382732" y="3529"/>
                    </a:lnTo>
                    <a:lnTo>
                      <a:pt x="1334942" y="887"/>
                    </a:lnTo>
                    <a:lnTo>
                      <a:pt x="1286704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42" name="object 69">
              <a:extLst>
                <a:ext uri="{FF2B5EF4-FFF2-40B4-BE49-F238E27FC236}">
                  <a16:creationId xmlns:a16="http://schemas.microsoft.com/office/drawing/2014/main" id="{DFBF038E-6D92-1448-A353-CA1EEAD14050}"/>
                </a:ext>
              </a:extLst>
            </p:cNvPr>
            <p:cNvSpPr/>
            <p:nvPr/>
          </p:nvSpPr>
          <p:spPr>
            <a:xfrm>
              <a:off x="4191091" y="3202674"/>
              <a:ext cx="1144797" cy="1112837"/>
            </a:xfrm>
            <a:custGeom>
              <a:avLst/>
              <a:gdLst/>
              <a:ahLst/>
              <a:cxnLst/>
              <a:rect l="l" t="t" r="r" b="b"/>
              <a:pathLst>
                <a:path w="1887854" h="1835150">
                  <a:moveTo>
                    <a:pt x="943845" y="0"/>
                  </a:moveTo>
                  <a:lnTo>
                    <a:pt x="895275" y="1193"/>
                  </a:lnTo>
                  <a:lnTo>
                    <a:pt x="847342" y="4736"/>
                  </a:lnTo>
                  <a:lnTo>
                    <a:pt x="800107" y="10570"/>
                  </a:lnTo>
                  <a:lnTo>
                    <a:pt x="753627" y="18637"/>
                  </a:lnTo>
                  <a:lnTo>
                    <a:pt x="707963" y="28881"/>
                  </a:lnTo>
                  <a:lnTo>
                    <a:pt x="663174" y="41243"/>
                  </a:lnTo>
                  <a:lnTo>
                    <a:pt x="619319" y="55665"/>
                  </a:lnTo>
                  <a:lnTo>
                    <a:pt x="576458" y="72091"/>
                  </a:lnTo>
                  <a:lnTo>
                    <a:pt x="534649" y="90462"/>
                  </a:lnTo>
                  <a:lnTo>
                    <a:pt x="493952" y="110722"/>
                  </a:lnTo>
                  <a:lnTo>
                    <a:pt x="454427" y="132811"/>
                  </a:lnTo>
                  <a:lnTo>
                    <a:pt x="416132" y="156673"/>
                  </a:lnTo>
                  <a:lnTo>
                    <a:pt x="379127" y="182249"/>
                  </a:lnTo>
                  <a:lnTo>
                    <a:pt x="343471" y="209484"/>
                  </a:lnTo>
                  <a:lnTo>
                    <a:pt x="309224" y="238317"/>
                  </a:lnTo>
                  <a:lnTo>
                    <a:pt x="276445" y="268693"/>
                  </a:lnTo>
                  <a:lnTo>
                    <a:pt x="245193" y="300553"/>
                  </a:lnTo>
                  <a:lnTo>
                    <a:pt x="215528" y="333840"/>
                  </a:lnTo>
                  <a:lnTo>
                    <a:pt x="187508" y="368496"/>
                  </a:lnTo>
                  <a:lnTo>
                    <a:pt x="161193" y="404463"/>
                  </a:lnTo>
                  <a:lnTo>
                    <a:pt x="136643" y="441684"/>
                  </a:lnTo>
                  <a:lnTo>
                    <a:pt x="113916" y="480102"/>
                  </a:lnTo>
                  <a:lnTo>
                    <a:pt x="93073" y="519657"/>
                  </a:lnTo>
                  <a:lnTo>
                    <a:pt x="74171" y="560294"/>
                  </a:lnTo>
                  <a:lnTo>
                    <a:pt x="57272" y="601954"/>
                  </a:lnTo>
                  <a:lnTo>
                    <a:pt x="42433" y="644580"/>
                  </a:lnTo>
                  <a:lnTo>
                    <a:pt x="29714" y="688114"/>
                  </a:lnTo>
                  <a:lnTo>
                    <a:pt x="19175" y="732498"/>
                  </a:lnTo>
                  <a:lnTo>
                    <a:pt x="10875" y="777675"/>
                  </a:lnTo>
                  <a:lnTo>
                    <a:pt x="4872" y="823587"/>
                  </a:lnTo>
                  <a:lnTo>
                    <a:pt x="1228" y="870176"/>
                  </a:lnTo>
                  <a:lnTo>
                    <a:pt x="0" y="917385"/>
                  </a:lnTo>
                  <a:lnTo>
                    <a:pt x="1228" y="964594"/>
                  </a:lnTo>
                  <a:lnTo>
                    <a:pt x="4872" y="1011184"/>
                  </a:lnTo>
                  <a:lnTo>
                    <a:pt x="10875" y="1057096"/>
                  </a:lnTo>
                  <a:lnTo>
                    <a:pt x="19175" y="1102273"/>
                  </a:lnTo>
                  <a:lnTo>
                    <a:pt x="29714" y="1146657"/>
                  </a:lnTo>
                  <a:lnTo>
                    <a:pt x="42433" y="1190191"/>
                  </a:lnTo>
                  <a:lnTo>
                    <a:pt x="57272" y="1232817"/>
                  </a:lnTo>
                  <a:lnTo>
                    <a:pt x="74171" y="1274478"/>
                  </a:lnTo>
                  <a:lnTo>
                    <a:pt x="93073" y="1315115"/>
                  </a:lnTo>
                  <a:lnTo>
                    <a:pt x="113916" y="1354671"/>
                  </a:lnTo>
                  <a:lnTo>
                    <a:pt x="136643" y="1393089"/>
                  </a:lnTo>
                  <a:lnTo>
                    <a:pt x="161193" y="1430311"/>
                  </a:lnTo>
                  <a:lnTo>
                    <a:pt x="187508" y="1466278"/>
                  </a:lnTo>
                  <a:lnTo>
                    <a:pt x="215528" y="1500935"/>
                  </a:lnTo>
                  <a:lnTo>
                    <a:pt x="245193" y="1534222"/>
                  </a:lnTo>
                  <a:lnTo>
                    <a:pt x="276445" y="1566083"/>
                  </a:lnTo>
                  <a:lnTo>
                    <a:pt x="309224" y="1596459"/>
                  </a:lnTo>
                  <a:lnTo>
                    <a:pt x="343471" y="1625293"/>
                  </a:lnTo>
                  <a:lnTo>
                    <a:pt x="379127" y="1652528"/>
                  </a:lnTo>
                  <a:lnTo>
                    <a:pt x="416132" y="1678105"/>
                  </a:lnTo>
                  <a:lnTo>
                    <a:pt x="454427" y="1701967"/>
                  </a:lnTo>
                  <a:lnTo>
                    <a:pt x="493952" y="1724057"/>
                  </a:lnTo>
                  <a:lnTo>
                    <a:pt x="534649" y="1744316"/>
                  </a:lnTo>
                  <a:lnTo>
                    <a:pt x="576458" y="1762688"/>
                  </a:lnTo>
                  <a:lnTo>
                    <a:pt x="619319" y="1779114"/>
                  </a:lnTo>
                  <a:lnTo>
                    <a:pt x="663174" y="1793537"/>
                  </a:lnTo>
                  <a:lnTo>
                    <a:pt x="707963" y="1805899"/>
                  </a:lnTo>
                  <a:lnTo>
                    <a:pt x="753627" y="1816143"/>
                  </a:lnTo>
                  <a:lnTo>
                    <a:pt x="800107" y="1824211"/>
                  </a:lnTo>
                  <a:lnTo>
                    <a:pt x="847342" y="1830045"/>
                  </a:lnTo>
                  <a:lnTo>
                    <a:pt x="895275" y="1833588"/>
                  </a:lnTo>
                  <a:lnTo>
                    <a:pt x="943845" y="1834781"/>
                  </a:lnTo>
                  <a:lnTo>
                    <a:pt x="992416" y="1833588"/>
                  </a:lnTo>
                  <a:lnTo>
                    <a:pt x="1040350" y="1830045"/>
                  </a:lnTo>
                  <a:lnTo>
                    <a:pt x="1087586" y="1824211"/>
                  </a:lnTo>
                  <a:lnTo>
                    <a:pt x="1134067" y="1816143"/>
                  </a:lnTo>
                  <a:lnTo>
                    <a:pt x="1179731" y="1805899"/>
                  </a:lnTo>
                  <a:lnTo>
                    <a:pt x="1224521" y="1793537"/>
                  </a:lnTo>
                  <a:lnTo>
                    <a:pt x="1268377" y="1779114"/>
                  </a:lnTo>
                  <a:lnTo>
                    <a:pt x="1311239" y="1762688"/>
                  </a:lnTo>
                  <a:lnTo>
                    <a:pt x="1353048" y="1744316"/>
                  </a:lnTo>
                  <a:lnTo>
                    <a:pt x="1393745" y="1724057"/>
                  </a:lnTo>
                  <a:lnTo>
                    <a:pt x="1433271" y="1701967"/>
                  </a:lnTo>
                  <a:lnTo>
                    <a:pt x="1471566" y="1678105"/>
                  </a:lnTo>
                  <a:lnTo>
                    <a:pt x="1508572" y="1652528"/>
                  </a:lnTo>
                  <a:lnTo>
                    <a:pt x="1544227" y="1625293"/>
                  </a:lnTo>
                  <a:lnTo>
                    <a:pt x="1578475" y="1596459"/>
                  </a:lnTo>
                  <a:lnTo>
                    <a:pt x="1611254" y="1566083"/>
                  </a:lnTo>
                  <a:lnTo>
                    <a:pt x="1642506" y="1534222"/>
                  </a:lnTo>
                  <a:lnTo>
                    <a:pt x="1672172" y="1500935"/>
                  </a:lnTo>
                  <a:lnTo>
                    <a:pt x="1700192" y="1466278"/>
                  </a:lnTo>
                  <a:lnTo>
                    <a:pt x="1726507" y="1430311"/>
                  </a:lnTo>
                  <a:lnTo>
                    <a:pt x="1751057" y="1393089"/>
                  </a:lnTo>
                  <a:lnTo>
                    <a:pt x="1773784" y="1354671"/>
                  </a:lnTo>
                  <a:lnTo>
                    <a:pt x="1794628" y="1315115"/>
                  </a:lnTo>
                  <a:lnTo>
                    <a:pt x="1813529" y="1274478"/>
                  </a:lnTo>
                  <a:lnTo>
                    <a:pt x="1830429" y="1232817"/>
                  </a:lnTo>
                  <a:lnTo>
                    <a:pt x="1845268" y="1190191"/>
                  </a:lnTo>
                  <a:lnTo>
                    <a:pt x="1857986" y="1146657"/>
                  </a:lnTo>
                  <a:lnTo>
                    <a:pt x="1868526" y="1102273"/>
                  </a:lnTo>
                  <a:lnTo>
                    <a:pt x="1876826" y="1057096"/>
                  </a:lnTo>
                  <a:lnTo>
                    <a:pt x="1882828" y="1011184"/>
                  </a:lnTo>
                  <a:lnTo>
                    <a:pt x="1886473" y="964594"/>
                  </a:lnTo>
                  <a:lnTo>
                    <a:pt x="1887701" y="917385"/>
                  </a:lnTo>
                  <a:lnTo>
                    <a:pt x="1886473" y="870176"/>
                  </a:lnTo>
                  <a:lnTo>
                    <a:pt x="1882828" y="823587"/>
                  </a:lnTo>
                  <a:lnTo>
                    <a:pt x="1876826" y="777675"/>
                  </a:lnTo>
                  <a:lnTo>
                    <a:pt x="1868526" y="732498"/>
                  </a:lnTo>
                  <a:lnTo>
                    <a:pt x="1857986" y="688114"/>
                  </a:lnTo>
                  <a:lnTo>
                    <a:pt x="1845268" y="644580"/>
                  </a:lnTo>
                  <a:lnTo>
                    <a:pt x="1830429" y="601954"/>
                  </a:lnTo>
                  <a:lnTo>
                    <a:pt x="1813529" y="560294"/>
                  </a:lnTo>
                  <a:lnTo>
                    <a:pt x="1794628" y="519657"/>
                  </a:lnTo>
                  <a:lnTo>
                    <a:pt x="1773784" y="480102"/>
                  </a:lnTo>
                  <a:lnTo>
                    <a:pt x="1751057" y="441684"/>
                  </a:lnTo>
                  <a:lnTo>
                    <a:pt x="1726507" y="404463"/>
                  </a:lnTo>
                  <a:lnTo>
                    <a:pt x="1700192" y="368496"/>
                  </a:lnTo>
                  <a:lnTo>
                    <a:pt x="1672172" y="333840"/>
                  </a:lnTo>
                  <a:lnTo>
                    <a:pt x="1642506" y="300553"/>
                  </a:lnTo>
                  <a:lnTo>
                    <a:pt x="1611254" y="268693"/>
                  </a:lnTo>
                  <a:lnTo>
                    <a:pt x="1578475" y="238317"/>
                  </a:lnTo>
                  <a:lnTo>
                    <a:pt x="1544227" y="209484"/>
                  </a:lnTo>
                  <a:lnTo>
                    <a:pt x="1508572" y="182249"/>
                  </a:lnTo>
                  <a:lnTo>
                    <a:pt x="1471566" y="156673"/>
                  </a:lnTo>
                  <a:lnTo>
                    <a:pt x="1433271" y="132811"/>
                  </a:lnTo>
                  <a:lnTo>
                    <a:pt x="1393745" y="110722"/>
                  </a:lnTo>
                  <a:lnTo>
                    <a:pt x="1353048" y="90462"/>
                  </a:lnTo>
                  <a:lnTo>
                    <a:pt x="1311239" y="72091"/>
                  </a:lnTo>
                  <a:lnTo>
                    <a:pt x="1268377" y="55665"/>
                  </a:lnTo>
                  <a:lnTo>
                    <a:pt x="1224521" y="41243"/>
                  </a:lnTo>
                  <a:lnTo>
                    <a:pt x="1179731" y="28881"/>
                  </a:lnTo>
                  <a:lnTo>
                    <a:pt x="1134067" y="18637"/>
                  </a:lnTo>
                  <a:lnTo>
                    <a:pt x="1087586" y="10570"/>
                  </a:lnTo>
                  <a:lnTo>
                    <a:pt x="1040350" y="4736"/>
                  </a:lnTo>
                  <a:lnTo>
                    <a:pt x="992416" y="1193"/>
                  </a:lnTo>
                  <a:lnTo>
                    <a:pt x="94384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3" name="object 71">
              <a:extLst>
                <a:ext uri="{FF2B5EF4-FFF2-40B4-BE49-F238E27FC236}">
                  <a16:creationId xmlns:a16="http://schemas.microsoft.com/office/drawing/2014/main" id="{02F45F57-3DE4-4B43-864C-B1382F698B67}"/>
                </a:ext>
              </a:extLst>
            </p:cNvPr>
            <p:cNvSpPr/>
            <p:nvPr/>
          </p:nvSpPr>
          <p:spPr>
            <a:xfrm>
              <a:off x="7841122" y="2606082"/>
              <a:ext cx="1232592" cy="1232592"/>
            </a:xfrm>
            <a:custGeom>
              <a:avLst/>
              <a:gdLst/>
              <a:ahLst/>
              <a:cxnLst/>
              <a:rect l="l" t="t" r="r" b="b"/>
              <a:pathLst>
                <a:path w="2032634" h="2032634">
                  <a:moveTo>
                    <a:pt x="1016126" y="0"/>
                  </a:moveTo>
                  <a:lnTo>
                    <a:pt x="968292" y="1105"/>
                  </a:lnTo>
                  <a:lnTo>
                    <a:pt x="921028" y="4391"/>
                  </a:lnTo>
                  <a:lnTo>
                    <a:pt x="874382" y="9807"/>
                  </a:lnTo>
                  <a:lnTo>
                    <a:pt x="828402" y="17305"/>
                  </a:lnTo>
                  <a:lnTo>
                    <a:pt x="783138" y="26836"/>
                  </a:lnTo>
                  <a:lnTo>
                    <a:pt x="738639" y="38351"/>
                  </a:lnTo>
                  <a:lnTo>
                    <a:pt x="694953" y="51802"/>
                  </a:lnTo>
                  <a:lnTo>
                    <a:pt x="652128" y="67139"/>
                  </a:lnTo>
                  <a:lnTo>
                    <a:pt x="610215" y="84314"/>
                  </a:lnTo>
                  <a:lnTo>
                    <a:pt x="569261" y="103279"/>
                  </a:lnTo>
                  <a:lnTo>
                    <a:pt x="529315" y="123983"/>
                  </a:lnTo>
                  <a:lnTo>
                    <a:pt x="490427" y="146379"/>
                  </a:lnTo>
                  <a:lnTo>
                    <a:pt x="452644" y="170418"/>
                  </a:lnTo>
                  <a:lnTo>
                    <a:pt x="416016" y="196051"/>
                  </a:lnTo>
                  <a:lnTo>
                    <a:pt x="380592" y="223229"/>
                  </a:lnTo>
                  <a:lnTo>
                    <a:pt x="346420" y="251903"/>
                  </a:lnTo>
                  <a:lnTo>
                    <a:pt x="313550" y="282025"/>
                  </a:lnTo>
                  <a:lnTo>
                    <a:pt x="282029" y="313546"/>
                  </a:lnTo>
                  <a:lnTo>
                    <a:pt x="251907" y="346416"/>
                  </a:lnTo>
                  <a:lnTo>
                    <a:pt x="223232" y="380588"/>
                  </a:lnTo>
                  <a:lnTo>
                    <a:pt x="196054" y="416012"/>
                  </a:lnTo>
                  <a:lnTo>
                    <a:pt x="170421" y="452640"/>
                  </a:lnTo>
                  <a:lnTo>
                    <a:pt x="146382" y="490422"/>
                  </a:lnTo>
                  <a:lnTo>
                    <a:pt x="123985" y="529311"/>
                  </a:lnTo>
                  <a:lnTo>
                    <a:pt x="103280" y="569256"/>
                  </a:lnTo>
                  <a:lnTo>
                    <a:pt x="84316" y="610210"/>
                  </a:lnTo>
                  <a:lnTo>
                    <a:pt x="67140" y="652124"/>
                  </a:lnTo>
                  <a:lnTo>
                    <a:pt x="51803" y="694949"/>
                  </a:lnTo>
                  <a:lnTo>
                    <a:pt x="38352" y="738635"/>
                  </a:lnTo>
                  <a:lnTo>
                    <a:pt x="26836" y="783135"/>
                  </a:lnTo>
                  <a:lnTo>
                    <a:pt x="17305" y="828399"/>
                  </a:lnTo>
                  <a:lnTo>
                    <a:pt x="9807" y="874380"/>
                  </a:lnTo>
                  <a:lnTo>
                    <a:pt x="4391" y="921026"/>
                  </a:lnTo>
                  <a:lnTo>
                    <a:pt x="1106" y="968291"/>
                  </a:lnTo>
                  <a:lnTo>
                    <a:pt x="0" y="1016126"/>
                  </a:lnTo>
                  <a:lnTo>
                    <a:pt x="1106" y="1063959"/>
                  </a:lnTo>
                  <a:lnTo>
                    <a:pt x="4391" y="1111223"/>
                  </a:lnTo>
                  <a:lnTo>
                    <a:pt x="9807" y="1157870"/>
                  </a:lnTo>
                  <a:lnTo>
                    <a:pt x="17305" y="1203849"/>
                  </a:lnTo>
                  <a:lnTo>
                    <a:pt x="26836" y="1249113"/>
                  </a:lnTo>
                  <a:lnTo>
                    <a:pt x="38352" y="1293612"/>
                  </a:lnTo>
                  <a:lnTo>
                    <a:pt x="51803" y="1337299"/>
                  </a:lnTo>
                  <a:lnTo>
                    <a:pt x="67140" y="1380123"/>
                  </a:lnTo>
                  <a:lnTo>
                    <a:pt x="84316" y="1422036"/>
                  </a:lnTo>
                  <a:lnTo>
                    <a:pt x="103280" y="1462990"/>
                  </a:lnTo>
                  <a:lnTo>
                    <a:pt x="123985" y="1502936"/>
                  </a:lnTo>
                  <a:lnTo>
                    <a:pt x="146382" y="1541825"/>
                  </a:lnTo>
                  <a:lnTo>
                    <a:pt x="170421" y="1579607"/>
                  </a:lnTo>
                  <a:lnTo>
                    <a:pt x="196054" y="1616235"/>
                  </a:lnTo>
                  <a:lnTo>
                    <a:pt x="223232" y="1651659"/>
                  </a:lnTo>
                  <a:lnTo>
                    <a:pt x="251907" y="1685831"/>
                  </a:lnTo>
                  <a:lnTo>
                    <a:pt x="282029" y="1718702"/>
                  </a:lnTo>
                  <a:lnTo>
                    <a:pt x="313550" y="1750222"/>
                  </a:lnTo>
                  <a:lnTo>
                    <a:pt x="346420" y="1780345"/>
                  </a:lnTo>
                  <a:lnTo>
                    <a:pt x="380592" y="1809019"/>
                  </a:lnTo>
                  <a:lnTo>
                    <a:pt x="416016" y="1836197"/>
                  </a:lnTo>
                  <a:lnTo>
                    <a:pt x="452644" y="1861830"/>
                  </a:lnTo>
                  <a:lnTo>
                    <a:pt x="490427" y="1885869"/>
                  </a:lnTo>
                  <a:lnTo>
                    <a:pt x="529315" y="1908266"/>
                  </a:lnTo>
                  <a:lnTo>
                    <a:pt x="569261" y="1928971"/>
                  </a:lnTo>
                  <a:lnTo>
                    <a:pt x="610215" y="1947935"/>
                  </a:lnTo>
                  <a:lnTo>
                    <a:pt x="652128" y="1965111"/>
                  </a:lnTo>
                  <a:lnTo>
                    <a:pt x="694953" y="1980449"/>
                  </a:lnTo>
                  <a:lnTo>
                    <a:pt x="738639" y="1993900"/>
                  </a:lnTo>
                  <a:lnTo>
                    <a:pt x="783138" y="2005415"/>
                  </a:lnTo>
                  <a:lnTo>
                    <a:pt x="828402" y="2014946"/>
                  </a:lnTo>
                  <a:lnTo>
                    <a:pt x="874382" y="2022444"/>
                  </a:lnTo>
                  <a:lnTo>
                    <a:pt x="921028" y="2027860"/>
                  </a:lnTo>
                  <a:lnTo>
                    <a:pt x="968292" y="2031146"/>
                  </a:lnTo>
                  <a:lnTo>
                    <a:pt x="1016126" y="2032252"/>
                  </a:lnTo>
                  <a:lnTo>
                    <a:pt x="1063960" y="2031146"/>
                  </a:lnTo>
                  <a:lnTo>
                    <a:pt x="1111225" y="2027860"/>
                  </a:lnTo>
                  <a:lnTo>
                    <a:pt x="1157872" y="2022444"/>
                  </a:lnTo>
                  <a:lnTo>
                    <a:pt x="1203852" y="2014946"/>
                  </a:lnTo>
                  <a:lnTo>
                    <a:pt x="1249116" y="2005415"/>
                  </a:lnTo>
                  <a:lnTo>
                    <a:pt x="1293616" y="1993900"/>
                  </a:lnTo>
                  <a:lnTo>
                    <a:pt x="1337303" y="1980449"/>
                  </a:lnTo>
                  <a:lnTo>
                    <a:pt x="1380127" y="1965111"/>
                  </a:lnTo>
                  <a:lnTo>
                    <a:pt x="1422041" y="1947935"/>
                  </a:lnTo>
                  <a:lnTo>
                    <a:pt x="1462995" y="1928971"/>
                  </a:lnTo>
                  <a:lnTo>
                    <a:pt x="1502941" y="1908266"/>
                  </a:lnTo>
                  <a:lnTo>
                    <a:pt x="1541829" y="1885869"/>
                  </a:lnTo>
                  <a:lnTo>
                    <a:pt x="1579612" y="1861830"/>
                  </a:lnTo>
                  <a:lnTo>
                    <a:pt x="1616239" y="1836197"/>
                  </a:lnTo>
                  <a:lnTo>
                    <a:pt x="1651663" y="1809019"/>
                  </a:lnTo>
                  <a:lnTo>
                    <a:pt x="1685835" y="1780345"/>
                  </a:lnTo>
                  <a:lnTo>
                    <a:pt x="1718706" y="1750222"/>
                  </a:lnTo>
                  <a:lnTo>
                    <a:pt x="1750226" y="1718702"/>
                  </a:lnTo>
                  <a:lnTo>
                    <a:pt x="1780348" y="1685831"/>
                  </a:lnTo>
                  <a:lnTo>
                    <a:pt x="1809022" y="1651659"/>
                  </a:lnTo>
                  <a:lnTo>
                    <a:pt x="1836200" y="1616235"/>
                  </a:lnTo>
                  <a:lnTo>
                    <a:pt x="1861833" y="1579607"/>
                  </a:lnTo>
                  <a:lnTo>
                    <a:pt x="1885872" y="1541825"/>
                  </a:lnTo>
                  <a:lnTo>
                    <a:pt x="1908268" y="1502936"/>
                  </a:lnTo>
                  <a:lnTo>
                    <a:pt x="1928973" y="1462990"/>
                  </a:lnTo>
                  <a:lnTo>
                    <a:pt x="1947937" y="1422036"/>
                  </a:lnTo>
                  <a:lnTo>
                    <a:pt x="1965112" y="1380123"/>
                  </a:lnTo>
                  <a:lnTo>
                    <a:pt x="1980450" y="1337299"/>
                  </a:lnTo>
                  <a:lnTo>
                    <a:pt x="1993900" y="1293612"/>
                  </a:lnTo>
                  <a:lnTo>
                    <a:pt x="2005415" y="1249113"/>
                  </a:lnTo>
                  <a:lnTo>
                    <a:pt x="2014946" y="1203849"/>
                  </a:lnTo>
                  <a:lnTo>
                    <a:pt x="2022444" y="1157870"/>
                  </a:lnTo>
                  <a:lnTo>
                    <a:pt x="2027860" y="1111223"/>
                  </a:lnTo>
                  <a:lnTo>
                    <a:pt x="2031146" y="1063959"/>
                  </a:lnTo>
                  <a:lnTo>
                    <a:pt x="2032252" y="1016126"/>
                  </a:lnTo>
                  <a:lnTo>
                    <a:pt x="2031146" y="968291"/>
                  </a:lnTo>
                  <a:lnTo>
                    <a:pt x="2027860" y="921026"/>
                  </a:lnTo>
                  <a:lnTo>
                    <a:pt x="2022444" y="874380"/>
                  </a:lnTo>
                  <a:lnTo>
                    <a:pt x="2014946" y="828399"/>
                  </a:lnTo>
                  <a:lnTo>
                    <a:pt x="2005415" y="783135"/>
                  </a:lnTo>
                  <a:lnTo>
                    <a:pt x="1993900" y="738635"/>
                  </a:lnTo>
                  <a:lnTo>
                    <a:pt x="1980450" y="694949"/>
                  </a:lnTo>
                  <a:lnTo>
                    <a:pt x="1965112" y="652124"/>
                  </a:lnTo>
                  <a:lnTo>
                    <a:pt x="1947937" y="610210"/>
                  </a:lnTo>
                  <a:lnTo>
                    <a:pt x="1928973" y="569256"/>
                  </a:lnTo>
                  <a:lnTo>
                    <a:pt x="1908268" y="529311"/>
                  </a:lnTo>
                  <a:lnTo>
                    <a:pt x="1885872" y="490422"/>
                  </a:lnTo>
                  <a:lnTo>
                    <a:pt x="1861833" y="452640"/>
                  </a:lnTo>
                  <a:lnTo>
                    <a:pt x="1836200" y="416012"/>
                  </a:lnTo>
                  <a:lnTo>
                    <a:pt x="1809022" y="380588"/>
                  </a:lnTo>
                  <a:lnTo>
                    <a:pt x="1780348" y="346416"/>
                  </a:lnTo>
                  <a:lnTo>
                    <a:pt x="1750226" y="313546"/>
                  </a:lnTo>
                  <a:lnTo>
                    <a:pt x="1718706" y="282025"/>
                  </a:lnTo>
                  <a:lnTo>
                    <a:pt x="1685835" y="251903"/>
                  </a:lnTo>
                  <a:lnTo>
                    <a:pt x="1651663" y="223229"/>
                  </a:lnTo>
                  <a:lnTo>
                    <a:pt x="1616239" y="196051"/>
                  </a:lnTo>
                  <a:lnTo>
                    <a:pt x="1579612" y="170418"/>
                  </a:lnTo>
                  <a:lnTo>
                    <a:pt x="1541829" y="146379"/>
                  </a:lnTo>
                  <a:lnTo>
                    <a:pt x="1502941" y="123983"/>
                  </a:lnTo>
                  <a:lnTo>
                    <a:pt x="1462995" y="103279"/>
                  </a:lnTo>
                  <a:lnTo>
                    <a:pt x="1422041" y="84314"/>
                  </a:lnTo>
                  <a:lnTo>
                    <a:pt x="1380127" y="67139"/>
                  </a:lnTo>
                  <a:lnTo>
                    <a:pt x="1337303" y="51802"/>
                  </a:lnTo>
                  <a:lnTo>
                    <a:pt x="1293616" y="38351"/>
                  </a:lnTo>
                  <a:lnTo>
                    <a:pt x="1249116" y="26836"/>
                  </a:lnTo>
                  <a:lnTo>
                    <a:pt x="1203852" y="17305"/>
                  </a:lnTo>
                  <a:lnTo>
                    <a:pt x="1157872" y="9807"/>
                  </a:lnTo>
                  <a:lnTo>
                    <a:pt x="1111225" y="4391"/>
                  </a:lnTo>
                  <a:lnTo>
                    <a:pt x="1063960" y="1105"/>
                  </a:lnTo>
                  <a:lnTo>
                    <a:pt x="101612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4" name="object 75">
              <a:extLst>
                <a:ext uri="{FF2B5EF4-FFF2-40B4-BE49-F238E27FC236}">
                  <a16:creationId xmlns:a16="http://schemas.microsoft.com/office/drawing/2014/main" id="{F495C63A-00C2-0A49-97B0-B21653BC5A5B}"/>
                </a:ext>
              </a:extLst>
            </p:cNvPr>
            <p:cNvSpPr/>
            <p:nvPr/>
          </p:nvSpPr>
          <p:spPr>
            <a:xfrm>
              <a:off x="6094592" y="3603368"/>
              <a:ext cx="1201401" cy="1201401"/>
            </a:xfrm>
            <a:custGeom>
              <a:avLst/>
              <a:gdLst/>
              <a:ahLst/>
              <a:cxnLst/>
              <a:rect l="l" t="t" r="r" b="b"/>
              <a:pathLst>
                <a:path w="1981200" h="1981200">
                  <a:moveTo>
                    <a:pt x="990598" y="0"/>
                  </a:moveTo>
                  <a:lnTo>
                    <a:pt x="942602" y="1142"/>
                  </a:lnTo>
                  <a:lnTo>
                    <a:pt x="895196" y="4534"/>
                  </a:lnTo>
                  <a:lnTo>
                    <a:pt x="848432" y="10125"/>
                  </a:lnTo>
                  <a:lnTo>
                    <a:pt x="802361" y="17861"/>
                  </a:lnTo>
                  <a:lnTo>
                    <a:pt x="757035" y="27693"/>
                  </a:lnTo>
                  <a:lnTo>
                    <a:pt x="712506" y="39566"/>
                  </a:lnTo>
                  <a:lnTo>
                    <a:pt x="668826" y="53430"/>
                  </a:lnTo>
                  <a:lnTo>
                    <a:pt x="626047" y="69233"/>
                  </a:lnTo>
                  <a:lnTo>
                    <a:pt x="584221" y="86923"/>
                  </a:lnTo>
                  <a:lnTo>
                    <a:pt x="543399" y="106447"/>
                  </a:lnTo>
                  <a:lnTo>
                    <a:pt x="503635" y="127755"/>
                  </a:lnTo>
                  <a:lnTo>
                    <a:pt x="464978" y="150793"/>
                  </a:lnTo>
                  <a:lnTo>
                    <a:pt x="427482" y="175511"/>
                  </a:lnTo>
                  <a:lnTo>
                    <a:pt x="391198" y="201857"/>
                  </a:lnTo>
                  <a:lnTo>
                    <a:pt x="356178" y="229777"/>
                  </a:lnTo>
                  <a:lnTo>
                    <a:pt x="322474" y="259221"/>
                  </a:lnTo>
                  <a:lnTo>
                    <a:pt x="290139" y="290137"/>
                  </a:lnTo>
                  <a:lnTo>
                    <a:pt x="259222" y="322473"/>
                  </a:lnTo>
                  <a:lnTo>
                    <a:pt x="229778" y="356176"/>
                  </a:lnTo>
                  <a:lnTo>
                    <a:pt x="201857" y="391196"/>
                  </a:lnTo>
                  <a:lnTo>
                    <a:pt x="175512" y="427479"/>
                  </a:lnTo>
                  <a:lnTo>
                    <a:pt x="150794" y="464975"/>
                  </a:lnTo>
                  <a:lnTo>
                    <a:pt x="127755" y="503631"/>
                  </a:lnTo>
                  <a:lnTo>
                    <a:pt x="106448" y="543396"/>
                  </a:lnTo>
                  <a:lnTo>
                    <a:pt x="86923" y="584217"/>
                  </a:lnTo>
                  <a:lnTo>
                    <a:pt x="69233" y="626042"/>
                  </a:lnTo>
                  <a:lnTo>
                    <a:pt x="53430" y="668821"/>
                  </a:lnTo>
                  <a:lnTo>
                    <a:pt x="39566" y="712500"/>
                  </a:lnTo>
                  <a:lnTo>
                    <a:pt x="27693" y="757028"/>
                  </a:lnTo>
                  <a:lnTo>
                    <a:pt x="17861" y="802353"/>
                  </a:lnTo>
                  <a:lnTo>
                    <a:pt x="10125" y="848424"/>
                  </a:lnTo>
                  <a:lnTo>
                    <a:pt x="4534" y="895188"/>
                  </a:lnTo>
                  <a:lnTo>
                    <a:pt x="1142" y="942593"/>
                  </a:lnTo>
                  <a:lnTo>
                    <a:pt x="0" y="990587"/>
                  </a:lnTo>
                  <a:lnTo>
                    <a:pt x="1142" y="1038582"/>
                  </a:lnTo>
                  <a:lnTo>
                    <a:pt x="4534" y="1085987"/>
                  </a:lnTo>
                  <a:lnTo>
                    <a:pt x="10125" y="1132750"/>
                  </a:lnTo>
                  <a:lnTo>
                    <a:pt x="17861" y="1178821"/>
                  </a:lnTo>
                  <a:lnTo>
                    <a:pt x="27693" y="1224146"/>
                  </a:lnTo>
                  <a:lnTo>
                    <a:pt x="39566" y="1268674"/>
                  </a:lnTo>
                  <a:lnTo>
                    <a:pt x="53430" y="1312353"/>
                  </a:lnTo>
                  <a:lnTo>
                    <a:pt x="69233" y="1355132"/>
                  </a:lnTo>
                  <a:lnTo>
                    <a:pt x="86923" y="1396958"/>
                  </a:lnTo>
                  <a:lnTo>
                    <a:pt x="106448" y="1437779"/>
                  </a:lnTo>
                  <a:lnTo>
                    <a:pt x="127755" y="1477543"/>
                  </a:lnTo>
                  <a:lnTo>
                    <a:pt x="150794" y="1516199"/>
                  </a:lnTo>
                  <a:lnTo>
                    <a:pt x="175512" y="1553695"/>
                  </a:lnTo>
                  <a:lnTo>
                    <a:pt x="201857" y="1589978"/>
                  </a:lnTo>
                  <a:lnTo>
                    <a:pt x="229778" y="1624998"/>
                  </a:lnTo>
                  <a:lnTo>
                    <a:pt x="259222" y="1658701"/>
                  </a:lnTo>
                  <a:lnTo>
                    <a:pt x="290139" y="1691037"/>
                  </a:lnTo>
                  <a:lnTo>
                    <a:pt x="322474" y="1721953"/>
                  </a:lnTo>
                  <a:lnTo>
                    <a:pt x="356178" y="1751397"/>
                  </a:lnTo>
                  <a:lnTo>
                    <a:pt x="391198" y="1779318"/>
                  </a:lnTo>
                  <a:lnTo>
                    <a:pt x="427482" y="1805663"/>
                  </a:lnTo>
                  <a:lnTo>
                    <a:pt x="464978" y="1830381"/>
                  </a:lnTo>
                  <a:lnTo>
                    <a:pt x="503635" y="1853419"/>
                  </a:lnTo>
                  <a:lnTo>
                    <a:pt x="543399" y="1874727"/>
                  </a:lnTo>
                  <a:lnTo>
                    <a:pt x="584221" y="1894252"/>
                  </a:lnTo>
                  <a:lnTo>
                    <a:pt x="626047" y="1911941"/>
                  </a:lnTo>
                  <a:lnTo>
                    <a:pt x="668826" y="1927744"/>
                  </a:lnTo>
                  <a:lnTo>
                    <a:pt x="712506" y="1941608"/>
                  </a:lnTo>
                  <a:lnTo>
                    <a:pt x="757035" y="1953482"/>
                  </a:lnTo>
                  <a:lnTo>
                    <a:pt x="802361" y="1963313"/>
                  </a:lnTo>
                  <a:lnTo>
                    <a:pt x="848432" y="1971050"/>
                  </a:lnTo>
                  <a:lnTo>
                    <a:pt x="895196" y="1976640"/>
                  </a:lnTo>
                  <a:lnTo>
                    <a:pt x="942602" y="1980032"/>
                  </a:lnTo>
                  <a:lnTo>
                    <a:pt x="990598" y="1981175"/>
                  </a:lnTo>
                  <a:lnTo>
                    <a:pt x="1038593" y="1980032"/>
                  </a:lnTo>
                  <a:lnTo>
                    <a:pt x="1085999" y="1976640"/>
                  </a:lnTo>
                  <a:lnTo>
                    <a:pt x="1132763" y="1971050"/>
                  </a:lnTo>
                  <a:lnTo>
                    <a:pt x="1178834" y="1963313"/>
                  </a:lnTo>
                  <a:lnTo>
                    <a:pt x="1224160" y="1953482"/>
                  </a:lnTo>
                  <a:lnTo>
                    <a:pt x="1268689" y="1941608"/>
                  </a:lnTo>
                  <a:lnTo>
                    <a:pt x="1312368" y="1927744"/>
                  </a:lnTo>
                  <a:lnTo>
                    <a:pt x="1355147" y="1911941"/>
                  </a:lnTo>
                  <a:lnTo>
                    <a:pt x="1396972" y="1894252"/>
                  </a:lnTo>
                  <a:lnTo>
                    <a:pt x="1437794" y="1874727"/>
                  </a:lnTo>
                  <a:lnTo>
                    <a:pt x="1477558" y="1853419"/>
                  </a:lnTo>
                  <a:lnTo>
                    <a:pt x="1516214" y="1830381"/>
                  </a:lnTo>
                  <a:lnTo>
                    <a:pt x="1553710" y="1805663"/>
                  </a:lnTo>
                  <a:lnTo>
                    <a:pt x="1589993" y="1779318"/>
                  </a:lnTo>
                  <a:lnTo>
                    <a:pt x="1625013" y="1751397"/>
                  </a:lnTo>
                  <a:lnTo>
                    <a:pt x="1658716" y="1721953"/>
                  </a:lnTo>
                  <a:lnTo>
                    <a:pt x="1691051" y="1691037"/>
                  </a:lnTo>
                  <a:lnTo>
                    <a:pt x="1721967" y="1658701"/>
                  </a:lnTo>
                  <a:lnTo>
                    <a:pt x="1751411" y="1624998"/>
                  </a:lnTo>
                  <a:lnTo>
                    <a:pt x="1779331" y="1589978"/>
                  </a:lnTo>
                  <a:lnTo>
                    <a:pt x="1805676" y="1553695"/>
                  </a:lnTo>
                  <a:lnTo>
                    <a:pt x="1830394" y="1516199"/>
                  </a:lnTo>
                  <a:lnTo>
                    <a:pt x="1853432" y="1477543"/>
                  </a:lnTo>
                  <a:lnTo>
                    <a:pt x="1874739" y="1437779"/>
                  </a:lnTo>
                  <a:lnTo>
                    <a:pt x="1894264" y="1396958"/>
                  </a:lnTo>
                  <a:lnTo>
                    <a:pt x="1911953" y="1355132"/>
                  </a:lnTo>
                  <a:lnTo>
                    <a:pt x="1927756" y="1312353"/>
                  </a:lnTo>
                  <a:lnTo>
                    <a:pt x="1941619" y="1268674"/>
                  </a:lnTo>
                  <a:lnTo>
                    <a:pt x="1953493" y="1224146"/>
                  </a:lnTo>
                  <a:lnTo>
                    <a:pt x="1963324" y="1178821"/>
                  </a:lnTo>
                  <a:lnTo>
                    <a:pt x="1971060" y="1132750"/>
                  </a:lnTo>
                  <a:lnTo>
                    <a:pt x="1976651" y="1085987"/>
                  </a:lnTo>
                  <a:lnTo>
                    <a:pt x="1980043" y="1038582"/>
                  </a:lnTo>
                  <a:lnTo>
                    <a:pt x="1981185" y="990587"/>
                  </a:lnTo>
                  <a:lnTo>
                    <a:pt x="1980043" y="942593"/>
                  </a:lnTo>
                  <a:lnTo>
                    <a:pt x="1976651" y="895188"/>
                  </a:lnTo>
                  <a:lnTo>
                    <a:pt x="1971060" y="848424"/>
                  </a:lnTo>
                  <a:lnTo>
                    <a:pt x="1963324" y="802353"/>
                  </a:lnTo>
                  <a:lnTo>
                    <a:pt x="1953493" y="757028"/>
                  </a:lnTo>
                  <a:lnTo>
                    <a:pt x="1941619" y="712500"/>
                  </a:lnTo>
                  <a:lnTo>
                    <a:pt x="1927756" y="668821"/>
                  </a:lnTo>
                  <a:lnTo>
                    <a:pt x="1911953" y="626042"/>
                  </a:lnTo>
                  <a:lnTo>
                    <a:pt x="1894264" y="584217"/>
                  </a:lnTo>
                  <a:lnTo>
                    <a:pt x="1874739" y="543396"/>
                  </a:lnTo>
                  <a:lnTo>
                    <a:pt x="1853432" y="503631"/>
                  </a:lnTo>
                  <a:lnTo>
                    <a:pt x="1830394" y="464975"/>
                  </a:lnTo>
                  <a:lnTo>
                    <a:pt x="1805676" y="427479"/>
                  </a:lnTo>
                  <a:lnTo>
                    <a:pt x="1779331" y="391196"/>
                  </a:lnTo>
                  <a:lnTo>
                    <a:pt x="1751411" y="356176"/>
                  </a:lnTo>
                  <a:lnTo>
                    <a:pt x="1721967" y="322473"/>
                  </a:lnTo>
                  <a:lnTo>
                    <a:pt x="1691051" y="290137"/>
                  </a:lnTo>
                  <a:lnTo>
                    <a:pt x="1658716" y="259221"/>
                  </a:lnTo>
                  <a:lnTo>
                    <a:pt x="1625013" y="229777"/>
                  </a:lnTo>
                  <a:lnTo>
                    <a:pt x="1589993" y="201857"/>
                  </a:lnTo>
                  <a:lnTo>
                    <a:pt x="1553710" y="175511"/>
                  </a:lnTo>
                  <a:lnTo>
                    <a:pt x="1516214" y="150793"/>
                  </a:lnTo>
                  <a:lnTo>
                    <a:pt x="1477558" y="127755"/>
                  </a:lnTo>
                  <a:lnTo>
                    <a:pt x="1437794" y="106447"/>
                  </a:lnTo>
                  <a:lnTo>
                    <a:pt x="1396972" y="86923"/>
                  </a:lnTo>
                  <a:lnTo>
                    <a:pt x="1355147" y="69233"/>
                  </a:lnTo>
                  <a:lnTo>
                    <a:pt x="1312368" y="53430"/>
                  </a:lnTo>
                  <a:lnTo>
                    <a:pt x="1268689" y="39566"/>
                  </a:lnTo>
                  <a:lnTo>
                    <a:pt x="1224160" y="27693"/>
                  </a:lnTo>
                  <a:lnTo>
                    <a:pt x="1178834" y="17861"/>
                  </a:lnTo>
                  <a:lnTo>
                    <a:pt x="1132763" y="10125"/>
                  </a:lnTo>
                  <a:lnTo>
                    <a:pt x="1085999" y="4534"/>
                  </a:lnTo>
                  <a:lnTo>
                    <a:pt x="1038593" y="1142"/>
                  </a:lnTo>
                  <a:lnTo>
                    <a:pt x="990598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45" name="object 77">
              <a:extLst>
                <a:ext uri="{FF2B5EF4-FFF2-40B4-BE49-F238E27FC236}">
                  <a16:creationId xmlns:a16="http://schemas.microsoft.com/office/drawing/2014/main" id="{17336B69-8E30-FD4C-B6B5-1944E9D47359}"/>
                </a:ext>
              </a:extLst>
            </p:cNvPr>
            <p:cNvGrpSpPr/>
            <p:nvPr/>
          </p:nvGrpSpPr>
          <p:grpSpPr>
            <a:xfrm>
              <a:off x="10156176" y="1839913"/>
              <a:ext cx="1619582" cy="2370072"/>
              <a:chOff x="16881025" y="3280849"/>
              <a:chExt cx="2670810" cy="3908425"/>
            </a:xfrm>
          </p:grpSpPr>
          <p:sp>
            <p:nvSpPr>
              <p:cNvPr id="88" name="object 78">
                <a:extLst>
                  <a:ext uri="{FF2B5EF4-FFF2-40B4-BE49-F238E27FC236}">
                    <a16:creationId xmlns:a16="http://schemas.microsoft.com/office/drawing/2014/main" id="{C559798D-5EAE-4946-AFEC-5CA3728C9F80}"/>
                  </a:ext>
                </a:extLst>
              </p:cNvPr>
              <p:cNvSpPr/>
              <p:nvPr/>
            </p:nvSpPr>
            <p:spPr>
              <a:xfrm>
                <a:off x="16922935" y="5106555"/>
                <a:ext cx="1344295" cy="2040889"/>
              </a:xfrm>
              <a:custGeom>
                <a:avLst/>
                <a:gdLst/>
                <a:ahLst/>
                <a:cxnLst/>
                <a:rect l="l" t="t" r="r" b="b"/>
                <a:pathLst>
                  <a:path w="1344294" h="2040890">
                    <a:moveTo>
                      <a:pt x="0" y="2040503"/>
                    </a:moveTo>
                    <a:lnTo>
                      <a:pt x="1344011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89" name="object 79">
                <a:extLst>
                  <a:ext uri="{FF2B5EF4-FFF2-40B4-BE49-F238E27FC236}">
                    <a16:creationId xmlns:a16="http://schemas.microsoft.com/office/drawing/2014/main" id="{0DE29105-AB61-2041-92EA-7A19B875A8CE}"/>
                  </a:ext>
                </a:extLst>
              </p:cNvPr>
              <p:cNvSpPr/>
              <p:nvPr/>
            </p:nvSpPr>
            <p:spPr>
              <a:xfrm>
                <a:off x="17333409" y="3280849"/>
                <a:ext cx="2218055" cy="2218055"/>
              </a:xfrm>
              <a:custGeom>
                <a:avLst/>
                <a:gdLst/>
                <a:ahLst/>
                <a:cxnLst/>
                <a:rect l="l" t="t" r="r" b="b"/>
                <a:pathLst>
                  <a:path w="2218055" h="2218054">
                    <a:moveTo>
                      <a:pt x="1108960" y="0"/>
                    </a:moveTo>
                    <a:lnTo>
                      <a:pt x="1060856" y="1024"/>
                    </a:lnTo>
                    <a:lnTo>
                      <a:pt x="1013275" y="4070"/>
                    </a:lnTo>
                    <a:lnTo>
                      <a:pt x="966259" y="9096"/>
                    </a:lnTo>
                    <a:lnTo>
                      <a:pt x="919850" y="16060"/>
                    </a:lnTo>
                    <a:lnTo>
                      <a:pt x="874089" y="24920"/>
                    </a:lnTo>
                    <a:lnTo>
                      <a:pt x="829018" y="35636"/>
                    </a:lnTo>
                    <a:lnTo>
                      <a:pt x="784678" y="48165"/>
                    </a:lnTo>
                    <a:lnTo>
                      <a:pt x="741112" y="62465"/>
                    </a:lnTo>
                    <a:lnTo>
                      <a:pt x="698360" y="78496"/>
                    </a:lnTo>
                    <a:lnTo>
                      <a:pt x="656464" y="96215"/>
                    </a:lnTo>
                    <a:lnTo>
                      <a:pt x="615467" y="115581"/>
                    </a:lnTo>
                    <a:lnTo>
                      <a:pt x="575409" y="136553"/>
                    </a:lnTo>
                    <a:lnTo>
                      <a:pt x="536332" y="159088"/>
                    </a:lnTo>
                    <a:lnTo>
                      <a:pt x="498278" y="183145"/>
                    </a:lnTo>
                    <a:lnTo>
                      <a:pt x="461289" y="208683"/>
                    </a:lnTo>
                    <a:lnTo>
                      <a:pt x="425405" y="235659"/>
                    </a:lnTo>
                    <a:lnTo>
                      <a:pt x="390669" y="264033"/>
                    </a:lnTo>
                    <a:lnTo>
                      <a:pt x="357122" y="293763"/>
                    </a:lnTo>
                    <a:lnTo>
                      <a:pt x="324806" y="324806"/>
                    </a:lnTo>
                    <a:lnTo>
                      <a:pt x="293763" y="357122"/>
                    </a:lnTo>
                    <a:lnTo>
                      <a:pt x="264033" y="390669"/>
                    </a:lnTo>
                    <a:lnTo>
                      <a:pt x="235659" y="425405"/>
                    </a:lnTo>
                    <a:lnTo>
                      <a:pt x="208683" y="461289"/>
                    </a:lnTo>
                    <a:lnTo>
                      <a:pt x="183145" y="498278"/>
                    </a:lnTo>
                    <a:lnTo>
                      <a:pt x="159088" y="536332"/>
                    </a:lnTo>
                    <a:lnTo>
                      <a:pt x="136553" y="575409"/>
                    </a:lnTo>
                    <a:lnTo>
                      <a:pt x="115581" y="615467"/>
                    </a:lnTo>
                    <a:lnTo>
                      <a:pt x="96215" y="656464"/>
                    </a:lnTo>
                    <a:lnTo>
                      <a:pt x="78496" y="698360"/>
                    </a:lnTo>
                    <a:lnTo>
                      <a:pt x="62465" y="741112"/>
                    </a:lnTo>
                    <a:lnTo>
                      <a:pt x="48165" y="784678"/>
                    </a:lnTo>
                    <a:lnTo>
                      <a:pt x="35636" y="829018"/>
                    </a:lnTo>
                    <a:lnTo>
                      <a:pt x="24920" y="874089"/>
                    </a:lnTo>
                    <a:lnTo>
                      <a:pt x="16060" y="919850"/>
                    </a:lnTo>
                    <a:lnTo>
                      <a:pt x="9096" y="966259"/>
                    </a:lnTo>
                    <a:lnTo>
                      <a:pt x="4070" y="1013275"/>
                    </a:lnTo>
                    <a:lnTo>
                      <a:pt x="1024" y="1060856"/>
                    </a:lnTo>
                    <a:lnTo>
                      <a:pt x="0" y="1108960"/>
                    </a:lnTo>
                    <a:lnTo>
                      <a:pt x="1024" y="1157064"/>
                    </a:lnTo>
                    <a:lnTo>
                      <a:pt x="4070" y="1204644"/>
                    </a:lnTo>
                    <a:lnTo>
                      <a:pt x="9096" y="1251660"/>
                    </a:lnTo>
                    <a:lnTo>
                      <a:pt x="16060" y="1298068"/>
                    </a:lnTo>
                    <a:lnTo>
                      <a:pt x="24920" y="1343829"/>
                    </a:lnTo>
                    <a:lnTo>
                      <a:pt x="35636" y="1388899"/>
                    </a:lnTo>
                    <a:lnTo>
                      <a:pt x="48165" y="1433238"/>
                    </a:lnTo>
                    <a:lnTo>
                      <a:pt x="62465" y="1476804"/>
                    </a:lnTo>
                    <a:lnTo>
                      <a:pt x="78496" y="1519555"/>
                    </a:lnTo>
                    <a:lnTo>
                      <a:pt x="96215" y="1561450"/>
                    </a:lnTo>
                    <a:lnTo>
                      <a:pt x="115581" y="1602447"/>
                    </a:lnTo>
                    <a:lnTo>
                      <a:pt x="136553" y="1642505"/>
                    </a:lnTo>
                    <a:lnTo>
                      <a:pt x="159088" y="1681581"/>
                    </a:lnTo>
                    <a:lnTo>
                      <a:pt x="183145" y="1719635"/>
                    </a:lnTo>
                    <a:lnTo>
                      <a:pt x="208683" y="1756624"/>
                    </a:lnTo>
                    <a:lnTo>
                      <a:pt x="235659" y="1792507"/>
                    </a:lnTo>
                    <a:lnTo>
                      <a:pt x="264033" y="1827243"/>
                    </a:lnTo>
                    <a:lnTo>
                      <a:pt x="293763" y="1860790"/>
                    </a:lnTo>
                    <a:lnTo>
                      <a:pt x="324806" y="1893105"/>
                    </a:lnTo>
                    <a:lnTo>
                      <a:pt x="357122" y="1924149"/>
                    </a:lnTo>
                    <a:lnTo>
                      <a:pt x="390669" y="1953878"/>
                    </a:lnTo>
                    <a:lnTo>
                      <a:pt x="425405" y="1982252"/>
                    </a:lnTo>
                    <a:lnTo>
                      <a:pt x="461289" y="2009228"/>
                    </a:lnTo>
                    <a:lnTo>
                      <a:pt x="498278" y="2034766"/>
                    </a:lnTo>
                    <a:lnTo>
                      <a:pt x="536332" y="2058823"/>
                    </a:lnTo>
                    <a:lnTo>
                      <a:pt x="575409" y="2081358"/>
                    </a:lnTo>
                    <a:lnTo>
                      <a:pt x="615467" y="2102329"/>
                    </a:lnTo>
                    <a:lnTo>
                      <a:pt x="656464" y="2121696"/>
                    </a:lnTo>
                    <a:lnTo>
                      <a:pt x="698360" y="2139415"/>
                    </a:lnTo>
                    <a:lnTo>
                      <a:pt x="741112" y="2155445"/>
                    </a:lnTo>
                    <a:lnTo>
                      <a:pt x="784678" y="2169746"/>
                    </a:lnTo>
                    <a:lnTo>
                      <a:pt x="829018" y="2182275"/>
                    </a:lnTo>
                    <a:lnTo>
                      <a:pt x="874089" y="2192990"/>
                    </a:lnTo>
                    <a:lnTo>
                      <a:pt x="919850" y="2201851"/>
                    </a:lnTo>
                    <a:lnTo>
                      <a:pt x="966259" y="2208815"/>
                    </a:lnTo>
                    <a:lnTo>
                      <a:pt x="1013275" y="2213840"/>
                    </a:lnTo>
                    <a:lnTo>
                      <a:pt x="1060856" y="2216886"/>
                    </a:lnTo>
                    <a:lnTo>
                      <a:pt x="1108960" y="2217911"/>
                    </a:lnTo>
                    <a:lnTo>
                      <a:pt x="1157065" y="2216886"/>
                    </a:lnTo>
                    <a:lnTo>
                      <a:pt x="1204646" y="2213840"/>
                    </a:lnTo>
                    <a:lnTo>
                      <a:pt x="1251662" y="2208815"/>
                    </a:lnTo>
                    <a:lnTo>
                      <a:pt x="1298071" y="2201851"/>
                    </a:lnTo>
                    <a:lnTo>
                      <a:pt x="1343832" y="2192990"/>
                    </a:lnTo>
                    <a:lnTo>
                      <a:pt x="1388903" y="2182275"/>
                    </a:lnTo>
                    <a:lnTo>
                      <a:pt x="1433243" y="2169746"/>
                    </a:lnTo>
                    <a:lnTo>
                      <a:pt x="1476809" y="2155445"/>
                    </a:lnTo>
                    <a:lnTo>
                      <a:pt x="1519561" y="2139415"/>
                    </a:lnTo>
                    <a:lnTo>
                      <a:pt x="1561457" y="2121696"/>
                    </a:lnTo>
                    <a:lnTo>
                      <a:pt x="1602454" y="2102329"/>
                    </a:lnTo>
                    <a:lnTo>
                      <a:pt x="1642512" y="2081358"/>
                    </a:lnTo>
                    <a:lnTo>
                      <a:pt x="1681589" y="2058823"/>
                    </a:lnTo>
                    <a:lnTo>
                      <a:pt x="1719643" y="2034766"/>
                    </a:lnTo>
                    <a:lnTo>
                      <a:pt x="1756632" y="2009228"/>
                    </a:lnTo>
                    <a:lnTo>
                      <a:pt x="1792516" y="1982252"/>
                    </a:lnTo>
                    <a:lnTo>
                      <a:pt x="1827252" y="1953878"/>
                    </a:lnTo>
                    <a:lnTo>
                      <a:pt x="1860799" y="1924149"/>
                    </a:lnTo>
                    <a:lnTo>
                      <a:pt x="1893115" y="1893105"/>
                    </a:lnTo>
                    <a:lnTo>
                      <a:pt x="1924158" y="1860790"/>
                    </a:lnTo>
                    <a:lnTo>
                      <a:pt x="1953888" y="1827243"/>
                    </a:lnTo>
                    <a:lnTo>
                      <a:pt x="1982262" y="1792507"/>
                    </a:lnTo>
                    <a:lnTo>
                      <a:pt x="2009238" y="1756624"/>
                    </a:lnTo>
                    <a:lnTo>
                      <a:pt x="2034776" y="1719635"/>
                    </a:lnTo>
                    <a:lnTo>
                      <a:pt x="2058833" y="1681581"/>
                    </a:lnTo>
                    <a:lnTo>
                      <a:pt x="2081368" y="1642505"/>
                    </a:lnTo>
                    <a:lnTo>
                      <a:pt x="2102340" y="1602447"/>
                    </a:lnTo>
                    <a:lnTo>
                      <a:pt x="2121706" y="1561450"/>
                    </a:lnTo>
                    <a:lnTo>
                      <a:pt x="2139425" y="1519555"/>
                    </a:lnTo>
                    <a:lnTo>
                      <a:pt x="2155456" y="1476804"/>
                    </a:lnTo>
                    <a:lnTo>
                      <a:pt x="2169756" y="1433238"/>
                    </a:lnTo>
                    <a:lnTo>
                      <a:pt x="2182285" y="1388899"/>
                    </a:lnTo>
                    <a:lnTo>
                      <a:pt x="2193001" y="1343829"/>
                    </a:lnTo>
                    <a:lnTo>
                      <a:pt x="2201861" y="1298068"/>
                    </a:lnTo>
                    <a:lnTo>
                      <a:pt x="2208825" y="1251660"/>
                    </a:lnTo>
                    <a:lnTo>
                      <a:pt x="2213851" y="1204644"/>
                    </a:lnTo>
                    <a:lnTo>
                      <a:pt x="2216897" y="1157064"/>
                    </a:lnTo>
                    <a:lnTo>
                      <a:pt x="2217921" y="1108960"/>
                    </a:lnTo>
                    <a:lnTo>
                      <a:pt x="2216897" y="1060856"/>
                    </a:lnTo>
                    <a:lnTo>
                      <a:pt x="2213851" y="1013275"/>
                    </a:lnTo>
                    <a:lnTo>
                      <a:pt x="2208825" y="966259"/>
                    </a:lnTo>
                    <a:lnTo>
                      <a:pt x="2201861" y="919850"/>
                    </a:lnTo>
                    <a:lnTo>
                      <a:pt x="2193001" y="874089"/>
                    </a:lnTo>
                    <a:lnTo>
                      <a:pt x="2182285" y="829018"/>
                    </a:lnTo>
                    <a:lnTo>
                      <a:pt x="2169756" y="784678"/>
                    </a:lnTo>
                    <a:lnTo>
                      <a:pt x="2155456" y="741112"/>
                    </a:lnTo>
                    <a:lnTo>
                      <a:pt x="2139425" y="698360"/>
                    </a:lnTo>
                    <a:lnTo>
                      <a:pt x="2121706" y="656464"/>
                    </a:lnTo>
                    <a:lnTo>
                      <a:pt x="2102340" y="615467"/>
                    </a:lnTo>
                    <a:lnTo>
                      <a:pt x="2081368" y="575409"/>
                    </a:lnTo>
                    <a:lnTo>
                      <a:pt x="2058833" y="536332"/>
                    </a:lnTo>
                    <a:lnTo>
                      <a:pt x="2034776" y="498278"/>
                    </a:lnTo>
                    <a:lnTo>
                      <a:pt x="2009238" y="461289"/>
                    </a:lnTo>
                    <a:lnTo>
                      <a:pt x="1982262" y="425405"/>
                    </a:lnTo>
                    <a:lnTo>
                      <a:pt x="1953888" y="390669"/>
                    </a:lnTo>
                    <a:lnTo>
                      <a:pt x="1924158" y="357122"/>
                    </a:lnTo>
                    <a:lnTo>
                      <a:pt x="1893115" y="324806"/>
                    </a:lnTo>
                    <a:lnTo>
                      <a:pt x="1860799" y="293763"/>
                    </a:lnTo>
                    <a:lnTo>
                      <a:pt x="1827252" y="264033"/>
                    </a:lnTo>
                    <a:lnTo>
                      <a:pt x="1792516" y="235659"/>
                    </a:lnTo>
                    <a:lnTo>
                      <a:pt x="1756632" y="208683"/>
                    </a:lnTo>
                    <a:lnTo>
                      <a:pt x="1719643" y="183145"/>
                    </a:lnTo>
                    <a:lnTo>
                      <a:pt x="1681589" y="159088"/>
                    </a:lnTo>
                    <a:lnTo>
                      <a:pt x="1642512" y="136553"/>
                    </a:lnTo>
                    <a:lnTo>
                      <a:pt x="1602454" y="115581"/>
                    </a:lnTo>
                    <a:lnTo>
                      <a:pt x="1561457" y="96215"/>
                    </a:lnTo>
                    <a:lnTo>
                      <a:pt x="1519561" y="78496"/>
                    </a:lnTo>
                    <a:lnTo>
                      <a:pt x="1476809" y="62465"/>
                    </a:lnTo>
                    <a:lnTo>
                      <a:pt x="1433243" y="48165"/>
                    </a:lnTo>
                    <a:lnTo>
                      <a:pt x="1388903" y="35636"/>
                    </a:lnTo>
                    <a:lnTo>
                      <a:pt x="1343832" y="24920"/>
                    </a:lnTo>
                    <a:lnTo>
                      <a:pt x="1298071" y="16060"/>
                    </a:lnTo>
                    <a:lnTo>
                      <a:pt x="1251662" y="9096"/>
                    </a:lnTo>
                    <a:lnTo>
                      <a:pt x="1204646" y="4070"/>
                    </a:lnTo>
                    <a:lnTo>
                      <a:pt x="1157065" y="1024"/>
                    </a:lnTo>
                    <a:lnTo>
                      <a:pt x="1108960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46" name="object 81">
              <a:extLst>
                <a:ext uri="{FF2B5EF4-FFF2-40B4-BE49-F238E27FC236}">
                  <a16:creationId xmlns:a16="http://schemas.microsoft.com/office/drawing/2014/main" id="{9F2470D6-6F83-7B4F-8956-11CE044D1F40}"/>
                </a:ext>
              </a:extLst>
            </p:cNvPr>
            <p:cNvSpPr/>
            <p:nvPr/>
          </p:nvSpPr>
          <p:spPr>
            <a:xfrm>
              <a:off x="9588708" y="3673226"/>
              <a:ext cx="1400865" cy="1400865"/>
            </a:xfrm>
            <a:custGeom>
              <a:avLst/>
              <a:gdLst/>
              <a:ahLst/>
              <a:cxnLst/>
              <a:rect l="l" t="t" r="r" b="b"/>
              <a:pathLst>
                <a:path w="2310130" h="2310129">
                  <a:moveTo>
                    <a:pt x="1155001" y="0"/>
                  </a:moveTo>
                  <a:lnTo>
                    <a:pt x="1107391" y="963"/>
                  </a:lnTo>
                  <a:lnTo>
                    <a:pt x="1060272" y="3828"/>
                  </a:lnTo>
                  <a:lnTo>
                    <a:pt x="1013680" y="8559"/>
                  </a:lnTo>
                  <a:lnTo>
                    <a:pt x="967652" y="15117"/>
                  </a:lnTo>
                  <a:lnTo>
                    <a:pt x="922226" y="23465"/>
                  </a:lnTo>
                  <a:lnTo>
                    <a:pt x="877438" y="33567"/>
                  </a:lnTo>
                  <a:lnTo>
                    <a:pt x="833327" y="45385"/>
                  </a:lnTo>
                  <a:lnTo>
                    <a:pt x="789928" y="58883"/>
                  </a:lnTo>
                  <a:lnTo>
                    <a:pt x="747280" y="74022"/>
                  </a:lnTo>
                  <a:lnTo>
                    <a:pt x="705419" y="90766"/>
                  </a:lnTo>
                  <a:lnTo>
                    <a:pt x="664383" y="109078"/>
                  </a:lnTo>
                  <a:lnTo>
                    <a:pt x="624208" y="128920"/>
                  </a:lnTo>
                  <a:lnTo>
                    <a:pt x="584932" y="150255"/>
                  </a:lnTo>
                  <a:lnTo>
                    <a:pt x="546592" y="173047"/>
                  </a:lnTo>
                  <a:lnTo>
                    <a:pt x="509226" y="197257"/>
                  </a:lnTo>
                  <a:lnTo>
                    <a:pt x="472869" y="222849"/>
                  </a:lnTo>
                  <a:lnTo>
                    <a:pt x="437560" y="249786"/>
                  </a:lnTo>
                  <a:lnTo>
                    <a:pt x="403335" y="278031"/>
                  </a:lnTo>
                  <a:lnTo>
                    <a:pt x="370233" y="307546"/>
                  </a:lnTo>
                  <a:lnTo>
                    <a:pt x="338289" y="338294"/>
                  </a:lnTo>
                  <a:lnTo>
                    <a:pt x="307541" y="370238"/>
                  </a:lnTo>
                  <a:lnTo>
                    <a:pt x="278027" y="403342"/>
                  </a:lnTo>
                  <a:lnTo>
                    <a:pt x="249782" y="437566"/>
                  </a:lnTo>
                  <a:lnTo>
                    <a:pt x="222846" y="472876"/>
                  </a:lnTo>
                  <a:lnTo>
                    <a:pt x="197254" y="509233"/>
                  </a:lnTo>
                  <a:lnTo>
                    <a:pt x="173044" y="546600"/>
                  </a:lnTo>
                  <a:lnTo>
                    <a:pt x="150252" y="584940"/>
                  </a:lnTo>
                  <a:lnTo>
                    <a:pt x="128917" y="624216"/>
                  </a:lnTo>
                  <a:lnTo>
                    <a:pt x="109076" y="664391"/>
                  </a:lnTo>
                  <a:lnTo>
                    <a:pt x="90764" y="705428"/>
                  </a:lnTo>
                  <a:lnTo>
                    <a:pt x="74021" y="747289"/>
                  </a:lnTo>
                  <a:lnTo>
                    <a:pt x="58882" y="789938"/>
                  </a:lnTo>
                  <a:lnTo>
                    <a:pt x="45385" y="833337"/>
                  </a:lnTo>
                  <a:lnTo>
                    <a:pt x="33567" y="877448"/>
                  </a:lnTo>
                  <a:lnTo>
                    <a:pt x="23465" y="922236"/>
                  </a:lnTo>
                  <a:lnTo>
                    <a:pt x="15116" y="967662"/>
                  </a:lnTo>
                  <a:lnTo>
                    <a:pt x="8558" y="1013690"/>
                  </a:lnTo>
                  <a:lnTo>
                    <a:pt x="3828" y="1060282"/>
                  </a:lnTo>
                  <a:lnTo>
                    <a:pt x="963" y="1107402"/>
                  </a:lnTo>
                  <a:lnTo>
                    <a:pt x="0" y="1155011"/>
                  </a:lnTo>
                  <a:lnTo>
                    <a:pt x="963" y="1202621"/>
                  </a:lnTo>
                  <a:lnTo>
                    <a:pt x="3828" y="1249741"/>
                  </a:lnTo>
                  <a:lnTo>
                    <a:pt x="8558" y="1296333"/>
                  </a:lnTo>
                  <a:lnTo>
                    <a:pt x="15116" y="1342361"/>
                  </a:lnTo>
                  <a:lnTo>
                    <a:pt x="23465" y="1387787"/>
                  </a:lnTo>
                  <a:lnTo>
                    <a:pt x="33567" y="1432575"/>
                  </a:lnTo>
                  <a:lnTo>
                    <a:pt x="45385" y="1476686"/>
                  </a:lnTo>
                  <a:lnTo>
                    <a:pt x="58882" y="1520085"/>
                  </a:lnTo>
                  <a:lnTo>
                    <a:pt x="74021" y="1562734"/>
                  </a:lnTo>
                  <a:lnTo>
                    <a:pt x="90764" y="1604595"/>
                  </a:lnTo>
                  <a:lnTo>
                    <a:pt x="109076" y="1645631"/>
                  </a:lnTo>
                  <a:lnTo>
                    <a:pt x="128917" y="1685807"/>
                  </a:lnTo>
                  <a:lnTo>
                    <a:pt x="150252" y="1725083"/>
                  </a:lnTo>
                  <a:lnTo>
                    <a:pt x="173044" y="1763423"/>
                  </a:lnTo>
                  <a:lnTo>
                    <a:pt x="197254" y="1800790"/>
                  </a:lnTo>
                  <a:lnTo>
                    <a:pt x="222846" y="1837147"/>
                  </a:lnTo>
                  <a:lnTo>
                    <a:pt x="249782" y="1872457"/>
                  </a:lnTo>
                  <a:lnTo>
                    <a:pt x="278027" y="1906681"/>
                  </a:lnTo>
                  <a:lnTo>
                    <a:pt x="307541" y="1939785"/>
                  </a:lnTo>
                  <a:lnTo>
                    <a:pt x="338289" y="1971729"/>
                  </a:lnTo>
                  <a:lnTo>
                    <a:pt x="370233" y="2002477"/>
                  </a:lnTo>
                  <a:lnTo>
                    <a:pt x="403335" y="2031992"/>
                  </a:lnTo>
                  <a:lnTo>
                    <a:pt x="437560" y="2060236"/>
                  </a:lnTo>
                  <a:lnTo>
                    <a:pt x="472869" y="2087173"/>
                  </a:lnTo>
                  <a:lnTo>
                    <a:pt x="509226" y="2112766"/>
                  </a:lnTo>
                  <a:lnTo>
                    <a:pt x="546592" y="2136976"/>
                  </a:lnTo>
                  <a:lnTo>
                    <a:pt x="584932" y="2159768"/>
                  </a:lnTo>
                  <a:lnTo>
                    <a:pt x="624208" y="2181103"/>
                  </a:lnTo>
                  <a:lnTo>
                    <a:pt x="664383" y="2200945"/>
                  </a:lnTo>
                  <a:lnTo>
                    <a:pt x="705419" y="2219257"/>
                  </a:lnTo>
                  <a:lnTo>
                    <a:pt x="747280" y="2236001"/>
                  </a:lnTo>
                  <a:lnTo>
                    <a:pt x="789928" y="2251140"/>
                  </a:lnTo>
                  <a:lnTo>
                    <a:pt x="833327" y="2264638"/>
                  </a:lnTo>
                  <a:lnTo>
                    <a:pt x="877438" y="2276456"/>
                  </a:lnTo>
                  <a:lnTo>
                    <a:pt x="922226" y="2286558"/>
                  </a:lnTo>
                  <a:lnTo>
                    <a:pt x="967652" y="2294906"/>
                  </a:lnTo>
                  <a:lnTo>
                    <a:pt x="1013680" y="2301464"/>
                  </a:lnTo>
                  <a:lnTo>
                    <a:pt x="1060272" y="2306195"/>
                  </a:lnTo>
                  <a:lnTo>
                    <a:pt x="1107391" y="2309060"/>
                  </a:lnTo>
                  <a:lnTo>
                    <a:pt x="1155001" y="2310023"/>
                  </a:lnTo>
                  <a:lnTo>
                    <a:pt x="1202611" y="2309060"/>
                  </a:lnTo>
                  <a:lnTo>
                    <a:pt x="1249730" y="2306195"/>
                  </a:lnTo>
                  <a:lnTo>
                    <a:pt x="1296322" y="2301464"/>
                  </a:lnTo>
                  <a:lnTo>
                    <a:pt x="1342350" y="2294906"/>
                  </a:lnTo>
                  <a:lnTo>
                    <a:pt x="1387777" y="2286558"/>
                  </a:lnTo>
                  <a:lnTo>
                    <a:pt x="1432564" y="2276456"/>
                  </a:lnTo>
                  <a:lnTo>
                    <a:pt x="1476676" y="2264638"/>
                  </a:lnTo>
                  <a:lnTo>
                    <a:pt x="1520075" y="2251140"/>
                  </a:lnTo>
                  <a:lnTo>
                    <a:pt x="1562723" y="2236001"/>
                  </a:lnTo>
                  <a:lnTo>
                    <a:pt x="1604584" y="2219257"/>
                  </a:lnTo>
                  <a:lnTo>
                    <a:pt x="1645621" y="2200945"/>
                  </a:lnTo>
                  <a:lnTo>
                    <a:pt x="1685796" y="2181103"/>
                  </a:lnTo>
                  <a:lnTo>
                    <a:pt x="1725072" y="2159768"/>
                  </a:lnTo>
                  <a:lnTo>
                    <a:pt x="1763413" y="2136976"/>
                  </a:lnTo>
                  <a:lnTo>
                    <a:pt x="1800780" y="2112766"/>
                  </a:lnTo>
                  <a:lnTo>
                    <a:pt x="1837137" y="2087173"/>
                  </a:lnTo>
                  <a:lnTo>
                    <a:pt x="1872446" y="2060236"/>
                  </a:lnTo>
                  <a:lnTo>
                    <a:pt x="1906671" y="2031992"/>
                  </a:lnTo>
                  <a:lnTo>
                    <a:pt x="1939774" y="2002477"/>
                  </a:lnTo>
                  <a:lnTo>
                    <a:pt x="1971718" y="1971729"/>
                  </a:lnTo>
                  <a:lnTo>
                    <a:pt x="2002466" y="1939785"/>
                  </a:lnTo>
                  <a:lnTo>
                    <a:pt x="2031981" y="1906681"/>
                  </a:lnTo>
                  <a:lnTo>
                    <a:pt x="2060226" y="1872457"/>
                  </a:lnTo>
                  <a:lnTo>
                    <a:pt x="2087163" y="1837147"/>
                  </a:lnTo>
                  <a:lnTo>
                    <a:pt x="2112755" y="1800790"/>
                  </a:lnTo>
                  <a:lnTo>
                    <a:pt x="2136966" y="1763423"/>
                  </a:lnTo>
                  <a:lnTo>
                    <a:pt x="2159757" y="1725083"/>
                  </a:lnTo>
                  <a:lnTo>
                    <a:pt x="2181093" y="1685807"/>
                  </a:lnTo>
                  <a:lnTo>
                    <a:pt x="2200935" y="1645631"/>
                  </a:lnTo>
                  <a:lnTo>
                    <a:pt x="2219247" y="1604595"/>
                  </a:lnTo>
                  <a:lnTo>
                    <a:pt x="2235991" y="1562734"/>
                  </a:lnTo>
                  <a:lnTo>
                    <a:pt x="2251130" y="1520085"/>
                  </a:lnTo>
                  <a:lnTo>
                    <a:pt x="2264627" y="1476686"/>
                  </a:lnTo>
                  <a:lnTo>
                    <a:pt x="2276445" y="1432575"/>
                  </a:lnTo>
                  <a:lnTo>
                    <a:pt x="2286547" y="1387787"/>
                  </a:lnTo>
                  <a:lnTo>
                    <a:pt x="2294896" y="1342361"/>
                  </a:lnTo>
                  <a:lnTo>
                    <a:pt x="2301454" y="1296333"/>
                  </a:lnTo>
                  <a:lnTo>
                    <a:pt x="2306184" y="1249741"/>
                  </a:lnTo>
                  <a:lnTo>
                    <a:pt x="2309050" y="1202621"/>
                  </a:lnTo>
                  <a:lnTo>
                    <a:pt x="2310013" y="1155011"/>
                  </a:lnTo>
                  <a:lnTo>
                    <a:pt x="2309050" y="1107402"/>
                  </a:lnTo>
                  <a:lnTo>
                    <a:pt x="2306184" y="1060282"/>
                  </a:lnTo>
                  <a:lnTo>
                    <a:pt x="2301454" y="1013690"/>
                  </a:lnTo>
                  <a:lnTo>
                    <a:pt x="2294896" y="967662"/>
                  </a:lnTo>
                  <a:lnTo>
                    <a:pt x="2286547" y="922236"/>
                  </a:lnTo>
                  <a:lnTo>
                    <a:pt x="2276445" y="877448"/>
                  </a:lnTo>
                  <a:lnTo>
                    <a:pt x="2264627" y="833337"/>
                  </a:lnTo>
                  <a:lnTo>
                    <a:pt x="2251130" y="789938"/>
                  </a:lnTo>
                  <a:lnTo>
                    <a:pt x="2235991" y="747289"/>
                  </a:lnTo>
                  <a:lnTo>
                    <a:pt x="2219247" y="705428"/>
                  </a:lnTo>
                  <a:lnTo>
                    <a:pt x="2200935" y="664391"/>
                  </a:lnTo>
                  <a:lnTo>
                    <a:pt x="2181093" y="624216"/>
                  </a:lnTo>
                  <a:lnTo>
                    <a:pt x="2159757" y="584940"/>
                  </a:lnTo>
                  <a:lnTo>
                    <a:pt x="2136966" y="546600"/>
                  </a:lnTo>
                  <a:lnTo>
                    <a:pt x="2112755" y="509233"/>
                  </a:lnTo>
                  <a:lnTo>
                    <a:pt x="2087163" y="472876"/>
                  </a:lnTo>
                  <a:lnTo>
                    <a:pt x="2060226" y="437566"/>
                  </a:lnTo>
                  <a:lnTo>
                    <a:pt x="2031981" y="403342"/>
                  </a:lnTo>
                  <a:lnTo>
                    <a:pt x="2002466" y="370238"/>
                  </a:lnTo>
                  <a:lnTo>
                    <a:pt x="1971718" y="338294"/>
                  </a:lnTo>
                  <a:lnTo>
                    <a:pt x="1939774" y="307546"/>
                  </a:lnTo>
                  <a:lnTo>
                    <a:pt x="1906671" y="278031"/>
                  </a:lnTo>
                  <a:lnTo>
                    <a:pt x="1872446" y="249786"/>
                  </a:lnTo>
                  <a:lnTo>
                    <a:pt x="1837137" y="222849"/>
                  </a:lnTo>
                  <a:lnTo>
                    <a:pt x="1800780" y="197257"/>
                  </a:lnTo>
                  <a:lnTo>
                    <a:pt x="1763413" y="173047"/>
                  </a:lnTo>
                  <a:lnTo>
                    <a:pt x="1725072" y="150255"/>
                  </a:lnTo>
                  <a:lnTo>
                    <a:pt x="1685796" y="128920"/>
                  </a:lnTo>
                  <a:lnTo>
                    <a:pt x="1645621" y="109078"/>
                  </a:lnTo>
                  <a:lnTo>
                    <a:pt x="1604584" y="90766"/>
                  </a:lnTo>
                  <a:lnTo>
                    <a:pt x="1562723" y="74022"/>
                  </a:lnTo>
                  <a:lnTo>
                    <a:pt x="1520075" y="58883"/>
                  </a:lnTo>
                  <a:lnTo>
                    <a:pt x="1476676" y="45385"/>
                  </a:lnTo>
                  <a:lnTo>
                    <a:pt x="1432564" y="33567"/>
                  </a:lnTo>
                  <a:lnTo>
                    <a:pt x="1387777" y="23465"/>
                  </a:lnTo>
                  <a:lnTo>
                    <a:pt x="1342350" y="15117"/>
                  </a:lnTo>
                  <a:lnTo>
                    <a:pt x="1296322" y="8559"/>
                  </a:lnTo>
                  <a:lnTo>
                    <a:pt x="1249730" y="3828"/>
                  </a:lnTo>
                  <a:lnTo>
                    <a:pt x="1202611" y="963"/>
                  </a:lnTo>
                  <a:lnTo>
                    <a:pt x="1155001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47" name="object 83">
              <a:extLst>
                <a:ext uri="{FF2B5EF4-FFF2-40B4-BE49-F238E27FC236}">
                  <a16:creationId xmlns:a16="http://schemas.microsoft.com/office/drawing/2014/main" id="{98781A21-CB78-444F-A0E3-4EC8766110AE}"/>
                </a:ext>
              </a:extLst>
            </p:cNvPr>
            <p:cNvGrpSpPr/>
            <p:nvPr/>
          </p:nvGrpSpPr>
          <p:grpSpPr>
            <a:xfrm>
              <a:off x="383154" y="1631287"/>
              <a:ext cx="11554633" cy="3784415"/>
              <a:chOff x="764587" y="2936810"/>
              <a:chExt cx="19054445" cy="6240780"/>
            </a:xfrm>
          </p:grpSpPr>
          <p:sp>
            <p:nvSpPr>
              <p:cNvPr id="73" name="object 84">
                <a:extLst>
                  <a:ext uri="{FF2B5EF4-FFF2-40B4-BE49-F238E27FC236}">
                    <a16:creationId xmlns:a16="http://schemas.microsoft.com/office/drawing/2014/main" id="{78A64D88-6298-5846-B432-484BEF33249E}"/>
                  </a:ext>
                </a:extLst>
              </p:cNvPr>
              <p:cNvSpPr/>
              <p:nvPr/>
            </p:nvSpPr>
            <p:spPr>
              <a:xfrm>
                <a:off x="15974216" y="9002983"/>
                <a:ext cx="23933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315">
                    <a:moveTo>
                      <a:pt x="0" y="0"/>
                    </a:moveTo>
                    <a:lnTo>
                      <a:pt x="2393215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74" name="object 85">
                <a:extLst>
                  <a:ext uri="{FF2B5EF4-FFF2-40B4-BE49-F238E27FC236}">
                    <a16:creationId xmlns:a16="http://schemas.microsoft.com/office/drawing/2014/main" id="{F0C845C6-7A4B-0041-A9AB-7FDB791F1780}"/>
                  </a:ext>
                </a:extLst>
              </p:cNvPr>
              <p:cNvSpPr/>
              <p:nvPr/>
            </p:nvSpPr>
            <p:spPr>
              <a:xfrm>
                <a:off x="17176648" y="8225300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75" name="object 86">
                <a:extLst>
                  <a:ext uri="{FF2B5EF4-FFF2-40B4-BE49-F238E27FC236}">
                    <a16:creationId xmlns:a16="http://schemas.microsoft.com/office/drawing/2014/main" id="{466F3D1E-4149-B848-B93E-70BD38125C8B}"/>
                  </a:ext>
                </a:extLst>
              </p:cNvPr>
              <p:cNvSpPr/>
              <p:nvPr/>
            </p:nvSpPr>
            <p:spPr>
              <a:xfrm>
                <a:off x="6948904" y="7856952"/>
                <a:ext cx="20783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78354">
                    <a:moveTo>
                      <a:pt x="0" y="0"/>
                    </a:moveTo>
                    <a:lnTo>
                      <a:pt x="207825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76" name="object 87">
                <a:extLst>
                  <a:ext uri="{FF2B5EF4-FFF2-40B4-BE49-F238E27FC236}">
                    <a16:creationId xmlns:a16="http://schemas.microsoft.com/office/drawing/2014/main" id="{FDBC704D-9DE8-2F43-B17F-4E72A7DDDFE6}"/>
                  </a:ext>
                </a:extLst>
              </p:cNvPr>
              <p:cNvSpPr/>
              <p:nvPr/>
            </p:nvSpPr>
            <p:spPr>
              <a:xfrm>
                <a:off x="7990962" y="7061323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77" name="object 88">
                <a:extLst>
                  <a:ext uri="{FF2B5EF4-FFF2-40B4-BE49-F238E27FC236}">
                    <a16:creationId xmlns:a16="http://schemas.microsoft.com/office/drawing/2014/main" id="{515C4480-37DB-E04A-9FB7-9D18D162985D}"/>
                  </a:ext>
                </a:extLst>
              </p:cNvPr>
              <p:cNvSpPr/>
              <p:nvPr/>
            </p:nvSpPr>
            <p:spPr>
              <a:xfrm>
                <a:off x="13037397" y="7381171"/>
                <a:ext cx="20783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78355">
                    <a:moveTo>
                      <a:pt x="0" y="0"/>
                    </a:moveTo>
                    <a:lnTo>
                      <a:pt x="207825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78" name="object 89">
                <a:extLst>
                  <a:ext uri="{FF2B5EF4-FFF2-40B4-BE49-F238E27FC236}">
                    <a16:creationId xmlns:a16="http://schemas.microsoft.com/office/drawing/2014/main" id="{9E22EC44-B9AD-CB4E-A1BD-5F9092383A84}"/>
                  </a:ext>
                </a:extLst>
              </p:cNvPr>
              <p:cNvSpPr/>
              <p:nvPr/>
            </p:nvSpPr>
            <p:spPr>
              <a:xfrm>
                <a:off x="14079455" y="6585542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79" name="object 90">
                <a:extLst>
                  <a:ext uri="{FF2B5EF4-FFF2-40B4-BE49-F238E27FC236}">
                    <a16:creationId xmlns:a16="http://schemas.microsoft.com/office/drawing/2014/main" id="{6932B814-6E13-8E48-949E-0FAF1FF46663}"/>
                  </a:ext>
                </a:extLst>
              </p:cNvPr>
              <p:cNvSpPr/>
              <p:nvPr/>
            </p:nvSpPr>
            <p:spPr>
              <a:xfrm>
                <a:off x="790940" y="7847974"/>
                <a:ext cx="20072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7235">
                    <a:moveTo>
                      <a:pt x="0" y="0"/>
                    </a:moveTo>
                    <a:lnTo>
                      <a:pt x="2006986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80" name="object 91">
                <a:extLst>
                  <a:ext uri="{FF2B5EF4-FFF2-40B4-BE49-F238E27FC236}">
                    <a16:creationId xmlns:a16="http://schemas.microsoft.com/office/drawing/2014/main" id="{5D2640F9-0FA8-7A4E-9CEC-8E60268341E9}"/>
                  </a:ext>
                </a:extLst>
              </p:cNvPr>
              <p:cNvSpPr/>
              <p:nvPr/>
            </p:nvSpPr>
            <p:spPr>
              <a:xfrm>
                <a:off x="1794437" y="7070291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81" name="object 92">
                <a:extLst>
                  <a:ext uri="{FF2B5EF4-FFF2-40B4-BE49-F238E27FC236}">
                    <a16:creationId xmlns:a16="http://schemas.microsoft.com/office/drawing/2014/main" id="{E3CBE568-8736-CA44-8B95-4C7B3EB5615B}"/>
                  </a:ext>
                </a:extLst>
              </p:cNvPr>
              <p:cNvSpPr/>
              <p:nvPr/>
            </p:nvSpPr>
            <p:spPr>
              <a:xfrm>
                <a:off x="3932015" y="6594515"/>
                <a:ext cx="1705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05610">
                    <a:moveTo>
                      <a:pt x="1705246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82" name="object 93">
                <a:extLst>
                  <a:ext uri="{FF2B5EF4-FFF2-40B4-BE49-F238E27FC236}">
                    <a16:creationId xmlns:a16="http://schemas.microsoft.com/office/drawing/2014/main" id="{43D43EF3-EA39-EC41-9133-70474045B713}"/>
                  </a:ext>
                </a:extLst>
              </p:cNvPr>
              <p:cNvSpPr/>
              <p:nvPr/>
            </p:nvSpPr>
            <p:spPr>
              <a:xfrm>
                <a:off x="4784631" y="6594515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83" name="object 94">
                <a:extLst>
                  <a:ext uri="{FF2B5EF4-FFF2-40B4-BE49-F238E27FC236}">
                    <a16:creationId xmlns:a16="http://schemas.microsoft.com/office/drawing/2014/main" id="{5AA3F99E-D369-C14E-A526-1A689CD8E7E7}"/>
                  </a:ext>
                </a:extLst>
              </p:cNvPr>
              <p:cNvSpPr/>
              <p:nvPr/>
            </p:nvSpPr>
            <p:spPr>
              <a:xfrm>
                <a:off x="16945848" y="2963163"/>
                <a:ext cx="28467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46705">
                    <a:moveTo>
                      <a:pt x="2846436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84" name="object 95">
                <a:extLst>
                  <a:ext uri="{FF2B5EF4-FFF2-40B4-BE49-F238E27FC236}">
                    <a16:creationId xmlns:a16="http://schemas.microsoft.com/office/drawing/2014/main" id="{8DD49683-BD27-5A46-AAA4-F2B0D168AF04}"/>
                  </a:ext>
                </a:extLst>
              </p:cNvPr>
              <p:cNvSpPr/>
              <p:nvPr/>
            </p:nvSpPr>
            <p:spPr>
              <a:xfrm>
                <a:off x="18369072" y="2963163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85" name="object 96">
                <a:extLst>
                  <a:ext uri="{FF2B5EF4-FFF2-40B4-BE49-F238E27FC236}">
                    <a16:creationId xmlns:a16="http://schemas.microsoft.com/office/drawing/2014/main" id="{CB0B858B-F4EC-014D-8B13-A1167FDED813}"/>
                  </a:ext>
                </a:extLst>
              </p:cNvPr>
              <p:cNvSpPr/>
              <p:nvPr/>
            </p:nvSpPr>
            <p:spPr>
              <a:xfrm>
                <a:off x="9983515" y="5800067"/>
                <a:ext cx="23755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75534">
                    <a:moveTo>
                      <a:pt x="2375320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86" name="object 97">
                <a:extLst>
                  <a:ext uri="{FF2B5EF4-FFF2-40B4-BE49-F238E27FC236}">
                    <a16:creationId xmlns:a16="http://schemas.microsoft.com/office/drawing/2014/main" id="{505BE609-3DD5-054B-9953-43E4F6C9964F}"/>
                  </a:ext>
                </a:extLst>
              </p:cNvPr>
              <p:cNvSpPr/>
              <p:nvPr/>
            </p:nvSpPr>
            <p:spPr>
              <a:xfrm>
                <a:off x="11144141" y="5800067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87" name="object 98">
                <a:extLst>
                  <a:ext uri="{FF2B5EF4-FFF2-40B4-BE49-F238E27FC236}">
                    <a16:creationId xmlns:a16="http://schemas.microsoft.com/office/drawing/2014/main" id="{0CA94930-F30D-084C-B5EE-1A2EEF456839}"/>
                  </a:ext>
                </a:extLst>
              </p:cNvPr>
              <p:cNvSpPr/>
              <p:nvPr/>
            </p:nvSpPr>
            <p:spPr>
              <a:xfrm>
                <a:off x="3854467" y="7311150"/>
                <a:ext cx="1866264" cy="1866264"/>
              </a:xfrm>
              <a:custGeom>
                <a:avLst/>
                <a:gdLst/>
                <a:ahLst/>
                <a:cxnLst/>
                <a:rect l="l" t="t" r="r" b="b"/>
                <a:pathLst>
                  <a:path w="1866264" h="1866265">
                    <a:moveTo>
                      <a:pt x="933102" y="0"/>
                    </a:moveTo>
                    <a:lnTo>
                      <a:pt x="885085" y="1214"/>
                    </a:lnTo>
                    <a:lnTo>
                      <a:pt x="837698" y="4817"/>
                    </a:lnTo>
                    <a:lnTo>
                      <a:pt x="791000" y="10751"/>
                    </a:lnTo>
                    <a:lnTo>
                      <a:pt x="745050" y="18957"/>
                    </a:lnTo>
                    <a:lnTo>
                      <a:pt x="699906" y="29376"/>
                    </a:lnTo>
                    <a:lnTo>
                      <a:pt x="655627" y="41949"/>
                    </a:lnTo>
                    <a:lnTo>
                      <a:pt x="612271" y="56619"/>
                    </a:lnTo>
                    <a:lnTo>
                      <a:pt x="569898" y="73326"/>
                    </a:lnTo>
                    <a:lnTo>
                      <a:pt x="528565" y="92012"/>
                    </a:lnTo>
                    <a:lnTo>
                      <a:pt x="488331" y="112618"/>
                    </a:lnTo>
                    <a:lnTo>
                      <a:pt x="449256" y="135086"/>
                    </a:lnTo>
                    <a:lnTo>
                      <a:pt x="411397" y="159356"/>
                    </a:lnTo>
                    <a:lnTo>
                      <a:pt x="374813" y="185371"/>
                    </a:lnTo>
                    <a:lnTo>
                      <a:pt x="339563" y="213072"/>
                    </a:lnTo>
                    <a:lnTo>
                      <a:pt x="305706" y="242399"/>
                    </a:lnTo>
                    <a:lnTo>
                      <a:pt x="273300" y="273295"/>
                    </a:lnTo>
                    <a:lnTo>
                      <a:pt x="242404" y="305700"/>
                    </a:lnTo>
                    <a:lnTo>
                      <a:pt x="213076" y="339557"/>
                    </a:lnTo>
                    <a:lnTo>
                      <a:pt x="185375" y="374807"/>
                    </a:lnTo>
                    <a:lnTo>
                      <a:pt x="159360" y="411390"/>
                    </a:lnTo>
                    <a:lnTo>
                      <a:pt x="135089" y="449248"/>
                    </a:lnTo>
                    <a:lnTo>
                      <a:pt x="112621" y="488323"/>
                    </a:lnTo>
                    <a:lnTo>
                      <a:pt x="92014" y="528556"/>
                    </a:lnTo>
                    <a:lnTo>
                      <a:pt x="73328" y="569889"/>
                    </a:lnTo>
                    <a:lnTo>
                      <a:pt x="56620" y="612262"/>
                    </a:lnTo>
                    <a:lnTo>
                      <a:pt x="41950" y="655618"/>
                    </a:lnTo>
                    <a:lnTo>
                      <a:pt x="29376" y="699896"/>
                    </a:lnTo>
                    <a:lnTo>
                      <a:pt x="18957" y="745040"/>
                    </a:lnTo>
                    <a:lnTo>
                      <a:pt x="10751" y="790990"/>
                    </a:lnTo>
                    <a:lnTo>
                      <a:pt x="4817" y="837688"/>
                    </a:lnTo>
                    <a:lnTo>
                      <a:pt x="1214" y="885074"/>
                    </a:lnTo>
                    <a:lnTo>
                      <a:pt x="0" y="933092"/>
                    </a:lnTo>
                    <a:lnTo>
                      <a:pt x="1214" y="981109"/>
                    </a:lnTo>
                    <a:lnTo>
                      <a:pt x="4817" y="1028497"/>
                    </a:lnTo>
                    <a:lnTo>
                      <a:pt x="10751" y="1075195"/>
                    </a:lnTo>
                    <a:lnTo>
                      <a:pt x="18957" y="1121146"/>
                    </a:lnTo>
                    <a:lnTo>
                      <a:pt x="29376" y="1166291"/>
                    </a:lnTo>
                    <a:lnTo>
                      <a:pt x="41950" y="1210570"/>
                    </a:lnTo>
                    <a:lnTo>
                      <a:pt x="56620" y="1253926"/>
                    </a:lnTo>
                    <a:lnTo>
                      <a:pt x="73328" y="1296300"/>
                    </a:lnTo>
                    <a:lnTo>
                      <a:pt x="92014" y="1337633"/>
                    </a:lnTo>
                    <a:lnTo>
                      <a:pt x="112621" y="1377867"/>
                    </a:lnTo>
                    <a:lnTo>
                      <a:pt x="135089" y="1416942"/>
                    </a:lnTo>
                    <a:lnTo>
                      <a:pt x="159360" y="1454801"/>
                    </a:lnTo>
                    <a:lnTo>
                      <a:pt x="185375" y="1491385"/>
                    </a:lnTo>
                    <a:lnTo>
                      <a:pt x="213076" y="1526634"/>
                    </a:lnTo>
                    <a:lnTo>
                      <a:pt x="242404" y="1560491"/>
                    </a:lnTo>
                    <a:lnTo>
                      <a:pt x="273300" y="1592897"/>
                    </a:lnTo>
                    <a:lnTo>
                      <a:pt x="305706" y="1623793"/>
                    </a:lnTo>
                    <a:lnTo>
                      <a:pt x="339563" y="1653121"/>
                    </a:lnTo>
                    <a:lnTo>
                      <a:pt x="374813" y="1680822"/>
                    </a:lnTo>
                    <a:lnTo>
                      <a:pt x="411397" y="1706837"/>
                    </a:lnTo>
                    <a:lnTo>
                      <a:pt x="449256" y="1731107"/>
                    </a:lnTo>
                    <a:lnTo>
                      <a:pt x="488331" y="1753575"/>
                    </a:lnTo>
                    <a:lnTo>
                      <a:pt x="528565" y="1774181"/>
                    </a:lnTo>
                    <a:lnTo>
                      <a:pt x="569898" y="1792867"/>
                    </a:lnTo>
                    <a:lnTo>
                      <a:pt x="612271" y="1809574"/>
                    </a:lnTo>
                    <a:lnTo>
                      <a:pt x="655627" y="1824244"/>
                    </a:lnTo>
                    <a:lnTo>
                      <a:pt x="699906" y="1836818"/>
                    </a:lnTo>
                    <a:lnTo>
                      <a:pt x="745050" y="1847237"/>
                    </a:lnTo>
                    <a:lnTo>
                      <a:pt x="791000" y="1855443"/>
                    </a:lnTo>
                    <a:lnTo>
                      <a:pt x="837698" y="1861377"/>
                    </a:lnTo>
                    <a:lnTo>
                      <a:pt x="885085" y="1864980"/>
                    </a:lnTo>
                    <a:lnTo>
                      <a:pt x="933102" y="1866194"/>
                    </a:lnTo>
                    <a:lnTo>
                      <a:pt x="981120" y="1864980"/>
                    </a:lnTo>
                    <a:lnTo>
                      <a:pt x="1028507" y="1861377"/>
                    </a:lnTo>
                    <a:lnTo>
                      <a:pt x="1075206" y="1855443"/>
                    </a:lnTo>
                    <a:lnTo>
                      <a:pt x="1121157" y="1847237"/>
                    </a:lnTo>
                    <a:lnTo>
                      <a:pt x="1166301" y="1836818"/>
                    </a:lnTo>
                    <a:lnTo>
                      <a:pt x="1210581" y="1824244"/>
                    </a:lnTo>
                    <a:lnTo>
                      <a:pt x="1253937" y="1809574"/>
                    </a:lnTo>
                    <a:lnTo>
                      <a:pt x="1296311" y="1792867"/>
                    </a:lnTo>
                    <a:lnTo>
                      <a:pt x="1337644" y="1774181"/>
                    </a:lnTo>
                    <a:lnTo>
                      <a:pt x="1377877" y="1753575"/>
                    </a:lnTo>
                    <a:lnTo>
                      <a:pt x="1416953" y="1731107"/>
                    </a:lnTo>
                    <a:lnTo>
                      <a:pt x="1454812" y="1706837"/>
                    </a:lnTo>
                    <a:lnTo>
                      <a:pt x="1491395" y="1680822"/>
                    </a:lnTo>
                    <a:lnTo>
                      <a:pt x="1526645" y="1653121"/>
                    </a:lnTo>
                    <a:lnTo>
                      <a:pt x="1560502" y="1623793"/>
                    </a:lnTo>
                    <a:lnTo>
                      <a:pt x="1592908" y="1592897"/>
                    </a:lnTo>
                    <a:lnTo>
                      <a:pt x="1623804" y="1560491"/>
                    </a:lnTo>
                    <a:lnTo>
                      <a:pt x="1653132" y="1526634"/>
                    </a:lnTo>
                    <a:lnTo>
                      <a:pt x="1680832" y="1491385"/>
                    </a:lnTo>
                    <a:lnTo>
                      <a:pt x="1706847" y="1454801"/>
                    </a:lnTo>
                    <a:lnTo>
                      <a:pt x="1731118" y="1416942"/>
                    </a:lnTo>
                    <a:lnTo>
                      <a:pt x="1753585" y="1377867"/>
                    </a:lnTo>
                    <a:lnTo>
                      <a:pt x="1774192" y="1337633"/>
                    </a:lnTo>
                    <a:lnTo>
                      <a:pt x="1792878" y="1296300"/>
                    </a:lnTo>
                    <a:lnTo>
                      <a:pt x="1809585" y="1253926"/>
                    </a:lnTo>
                    <a:lnTo>
                      <a:pt x="1824255" y="1210570"/>
                    </a:lnTo>
                    <a:lnTo>
                      <a:pt x="1836828" y="1166291"/>
                    </a:lnTo>
                    <a:lnTo>
                      <a:pt x="1847247" y="1121146"/>
                    </a:lnTo>
                    <a:lnTo>
                      <a:pt x="1855453" y="1075195"/>
                    </a:lnTo>
                    <a:lnTo>
                      <a:pt x="1861387" y="1028497"/>
                    </a:lnTo>
                    <a:lnTo>
                      <a:pt x="1864990" y="981109"/>
                    </a:lnTo>
                    <a:lnTo>
                      <a:pt x="1866204" y="933092"/>
                    </a:lnTo>
                    <a:lnTo>
                      <a:pt x="1864990" y="885074"/>
                    </a:lnTo>
                    <a:lnTo>
                      <a:pt x="1861387" y="837688"/>
                    </a:lnTo>
                    <a:lnTo>
                      <a:pt x="1855453" y="790990"/>
                    </a:lnTo>
                    <a:lnTo>
                      <a:pt x="1847247" y="745040"/>
                    </a:lnTo>
                    <a:lnTo>
                      <a:pt x="1836828" y="699896"/>
                    </a:lnTo>
                    <a:lnTo>
                      <a:pt x="1824255" y="655618"/>
                    </a:lnTo>
                    <a:lnTo>
                      <a:pt x="1809585" y="612262"/>
                    </a:lnTo>
                    <a:lnTo>
                      <a:pt x="1792878" y="569889"/>
                    </a:lnTo>
                    <a:lnTo>
                      <a:pt x="1774192" y="528556"/>
                    </a:lnTo>
                    <a:lnTo>
                      <a:pt x="1753585" y="488323"/>
                    </a:lnTo>
                    <a:lnTo>
                      <a:pt x="1731118" y="449248"/>
                    </a:lnTo>
                    <a:lnTo>
                      <a:pt x="1706847" y="411390"/>
                    </a:lnTo>
                    <a:lnTo>
                      <a:pt x="1680832" y="374807"/>
                    </a:lnTo>
                    <a:lnTo>
                      <a:pt x="1653132" y="339557"/>
                    </a:lnTo>
                    <a:lnTo>
                      <a:pt x="1623804" y="305700"/>
                    </a:lnTo>
                    <a:lnTo>
                      <a:pt x="1592908" y="273295"/>
                    </a:lnTo>
                    <a:lnTo>
                      <a:pt x="1560502" y="242399"/>
                    </a:lnTo>
                    <a:lnTo>
                      <a:pt x="1526645" y="213072"/>
                    </a:lnTo>
                    <a:lnTo>
                      <a:pt x="1491395" y="185371"/>
                    </a:lnTo>
                    <a:lnTo>
                      <a:pt x="1454812" y="159356"/>
                    </a:lnTo>
                    <a:lnTo>
                      <a:pt x="1416953" y="135086"/>
                    </a:lnTo>
                    <a:lnTo>
                      <a:pt x="1377877" y="112618"/>
                    </a:lnTo>
                    <a:lnTo>
                      <a:pt x="1337644" y="92012"/>
                    </a:lnTo>
                    <a:lnTo>
                      <a:pt x="1296311" y="73326"/>
                    </a:lnTo>
                    <a:lnTo>
                      <a:pt x="1253937" y="56619"/>
                    </a:lnTo>
                    <a:lnTo>
                      <a:pt x="1210581" y="41949"/>
                    </a:lnTo>
                    <a:lnTo>
                      <a:pt x="1166301" y="29376"/>
                    </a:lnTo>
                    <a:lnTo>
                      <a:pt x="1121157" y="18957"/>
                    </a:lnTo>
                    <a:lnTo>
                      <a:pt x="1075206" y="10751"/>
                    </a:lnTo>
                    <a:lnTo>
                      <a:pt x="1028507" y="4817"/>
                    </a:lnTo>
                    <a:lnTo>
                      <a:pt x="981120" y="1214"/>
                    </a:lnTo>
                    <a:lnTo>
                      <a:pt x="933102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8" name="object 100">
              <a:extLst>
                <a:ext uri="{FF2B5EF4-FFF2-40B4-BE49-F238E27FC236}">
                  <a16:creationId xmlns:a16="http://schemas.microsoft.com/office/drawing/2014/main" id="{97E44D92-27B2-CC45-B0A3-24C8541CED41}"/>
                </a:ext>
              </a:extLst>
            </p:cNvPr>
            <p:cNvGrpSpPr/>
            <p:nvPr/>
          </p:nvGrpSpPr>
          <p:grpSpPr>
            <a:xfrm>
              <a:off x="5062314" y="4475902"/>
              <a:ext cx="2101297" cy="2232219"/>
              <a:chOff x="8480867" y="7627790"/>
              <a:chExt cx="3465195" cy="3681095"/>
            </a:xfrm>
          </p:grpSpPr>
          <p:sp>
            <p:nvSpPr>
              <p:cNvPr id="49" name="object 101">
                <a:extLst>
                  <a:ext uri="{FF2B5EF4-FFF2-40B4-BE49-F238E27FC236}">
                    <a16:creationId xmlns:a16="http://schemas.microsoft.com/office/drawing/2014/main" id="{384BB875-0986-794C-9200-7CE3E277BCF3}"/>
                  </a:ext>
                </a:extLst>
              </p:cNvPr>
              <p:cNvSpPr/>
              <p:nvPr/>
            </p:nvSpPr>
            <p:spPr>
              <a:xfrm>
                <a:off x="9440486" y="8199607"/>
                <a:ext cx="1460500" cy="1572895"/>
              </a:xfrm>
              <a:custGeom>
                <a:avLst/>
                <a:gdLst/>
                <a:ahLst/>
                <a:cxnLst/>
                <a:rect l="l" t="t" r="r" b="b"/>
                <a:pathLst>
                  <a:path w="1460500" h="1572895">
                    <a:moveTo>
                      <a:pt x="651707" y="0"/>
                    </a:moveTo>
                    <a:lnTo>
                      <a:pt x="0" y="194747"/>
                    </a:lnTo>
                    <a:lnTo>
                      <a:pt x="134823" y="1431129"/>
                    </a:lnTo>
                    <a:lnTo>
                      <a:pt x="977404" y="1572768"/>
                    </a:lnTo>
                    <a:lnTo>
                      <a:pt x="1460500" y="396961"/>
                    </a:lnTo>
                    <a:lnTo>
                      <a:pt x="651707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0" name="object 102">
                <a:extLst>
                  <a:ext uri="{FF2B5EF4-FFF2-40B4-BE49-F238E27FC236}">
                    <a16:creationId xmlns:a16="http://schemas.microsoft.com/office/drawing/2014/main" id="{30F93929-B850-AE45-8E90-3ACDACABCD79}"/>
                  </a:ext>
                </a:extLst>
              </p:cNvPr>
              <p:cNvSpPr/>
              <p:nvPr/>
            </p:nvSpPr>
            <p:spPr>
              <a:xfrm>
                <a:off x="9930405" y="8115195"/>
                <a:ext cx="583565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583565" h="617220">
                    <a:moveTo>
                      <a:pt x="422170" y="0"/>
                    </a:moveTo>
                    <a:lnTo>
                      <a:pt x="277810" y="14029"/>
                    </a:lnTo>
                    <a:lnTo>
                      <a:pt x="19211" y="92895"/>
                    </a:lnTo>
                    <a:lnTo>
                      <a:pt x="8232" y="160526"/>
                    </a:lnTo>
                    <a:lnTo>
                      <a:pt x="1930" y="222934"/>
                    </a:lnTo>
                    <a:lnTo>
                      <a:pt x="0" y="280242"/>
                    </a:lnTo>
                    <a:lnTo>
                      <a:pt x="2138" y="332573"/>
                    </a:lnTo>
                    <a:lnTo>
                      <a:pt x="8040" y="380048"/>
                    </a:lnTo>
                    <a:lnTo>
                      <a:pt x="17403" y="422790"/>
                    </a:lnTo>
                    <a:lnTo>
                      <a:pt x="29922" y="460922"/>
                    </a:lnTo>
                    <a:lnTo>
                      <a:pt x="63213" y="523843"/>
                    </a:lnTo>
                    <a:lnTo>
                      <a:pt x="105480" y="569791"/>
                    </a:lnTo>
                    <a:lnTo>
                      <a:pt x="154291" y="599743"/>
                    </a:lnTo>
                    <a:lnTo>
                      <a:pt x="207214" y="614679"/>
                    </a:lnTo>
                    <a:lnTo>
                      <a:pt x="234457" y="616822"/>
                    </a:lnTo>
                    <a:lnTo>
                      <a:pt x="261817" y="615578"/>
                    </a:lnTo>
                    <a:lnTo>
                      <a:pt x="315667" y="603418"/>
                    </a:lnTo>
                    <a:lnTo>
                      <a:pt x="366333" y="579180"/>
                    </a:lnTo>
                    <a:lnTo>
                      <a:pt x="411381" y="543841"/>
                    </a:lnTo>
                    <a:lnTo>
                      <a:pt x="448381" y="498380"/>
                    </a:lnTo>
                    <a:lnTo>
                      <a:pt x="505585" y="407459"/>
                    </a:lnTo>
                    <a:lnTo>
                      <a:pt x="538682" y="344295"/>
                    </a:lnTo>
                    <a:lnTo>
                      <a:pt x="560297" y="279314"/>
                    </a:lnTo>
                    <a:lnTo>
                      <a:pt x="583057" y="182945"/>
                    </a:lnTo>
                    <a:lnTo>
                      <a:pt x="546176" y="68622"/>
                    </a:lnTo>
                    <a:lnTo>
                      <a:pt x="502086" y="12919"/>
                    </a:lnTo>
                    <a:lnTo>
                      <a:pt x="422170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1" name="object 103">
                <a:extLst>
                  <a:ext uri="{FF2B5EF4-FFF2-40B4-BE49-F238E27FC236}">
                    <a16:creationId xmlns:a16="http://schemas.microsoft.com/office/drawing/2014/main" id="{1EEFDA31-447C-FD4E-9FB3-57EB9B9F6BD3}"/>
                  </a:ext>
                </a:extLst>
              </p:cNvPr>
              <p:cNvSpPr/>
              <p:nvPr/>
            </p:nvSpPr>
            <p:spPr>
              <a:xfrm>
                <a:off x="9861645" y="8108076"/>
                <a:ext cx="230789" cy="23078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2" name="object 104">
                <a:extLst>
                  <a:ext uri="{FF2B5EF4-FFF2-40B4-BE49-F238E27FC236}">
                    <a16:creationId xmlns:a16="http://schemas.microsoft.com/office/drawing/2014/main" id="{03737CB3-28CD-974F-82EA-8129F12CB3FA}"/>
                  </a:ext>
                </a:extLst>
              </p:cNvPr>
              <p:cNvSpPr/>
              <p:nvPr/>
            </p:nvSpPr>
            <p:spPr>
              <a:xfrm>
                <a:off x="9877035" y="7627790"/>
                <a:ext cx="810895" cy="855980"/>
              </a:xfrm>
              <a:custGeom>
                <a:avLst/>
                <a:gdLst/>
                <a:ahLst/>
                <a:cxnLst/>
                <a:rect l="l" t="t" r="r" b="b"/>
                <a:pathLst>
                  <a:path w="810895" h="855979">
                    <a:moveTo>
                      <a:pt x="353732" y="0"/>
                    </a:moveTo>
                    <a:lnTo>
                      <a:pt x="323083" y="3478"/>
                    </a:lnTo>
                    <a:lnTo>
                      <a:pt x="294010" y="13120"/>
                    </a:lnTo>
                    <a:lnTo>
                      <a:pt x="264881" y="28255"/>
                    </a:lnTo>
                    <a:lnTo>
                      <a:pt x="237345" y="41339"/>
                    </a:lnTo>
                    <a:lnTo>
                      <a:pt x="208705" y="50436"/>
                    </a:lnTo>
                    <a:lnTo>
                      <a:pt x="179739" y="57990"/>
                    </a:lnTo>
                    <a:lnTo>
                      <a:pt x="151225" y="66446"/>
                    </a:lnTo>
                    <a:lnTo>
                      <a:pt x="98657" y="95838"/>
                    </a:lnTo>
                    <a:lnTo>
                      <a:pt x="57220" y="158165"/>
                    </a:lnTo>
                    <a:lnTo>
                      <a:pt x="42617" y="207790"/>
                    </a:lnTo>
                    <a:lnTo>
                      <a:pt x="33129" y="272981"/>
                    </a:lnTo>
                    <a:lnTo>
                      <a:pt x="26250" y="342842"/>
                    </a:lnTo>
                    <a:lnTo>
                      <a:pt x="20374" y="391571"/>
                    </a:lnTo>
                    <a:lnTo>
                      <a:pt x="15414" y="423848"/>
                    </a:lnTo>
                    <a:lnTo>
                      <a:pt x="11283" y="444351"/>
                    </a:lnTo>
                    <a:lnTo>
                      <a:pt x="5157" y="468752"/>
                    </a:lnTo>
                    <a:lnTo>
                      <a:pt x="2987" y="482009"/>
                    </a:lnTo>
                    <a:lnTo>
                      <a:pt x="1297" y="502208"/>
                    </a:lnTo>
                    <a:lnTo>
                      <a:pt x="0" y="534030"/>
                    </a:lnTo>
                    <a:lnTo>
                      <a:pt x="17610" y="503197"/>
                    </a:lnTo>
                    <a:lnTo>
                      <a:pt x="31412" y="487346"/>
                    </a:lnTo>
                    <a:lnTo>
                      <a:pt x="48544" y="481460"/>
                    </a:lnTo>
                    <a:lnTo>
                      <a:pt x="76144" y="480524"/>
                    </a:lnTo>
                    <a:lnTo>
                      <a:pt x="38400" y="562815"/>
                    </a:lnTo>
                    <a:lnTo>
                      <a:pt x="24823" y="609592"/>
                    </a:lnTo>
                    <a:lnTo>
                      <a:pt x="34520" y="638265"/>
                    </a:lnTo>
                    <a:lnTo>
                      <a:pt x="66594" y="666246"/>
                    </a:lnTo>
                    <a:lnTo>
                      <a:pt x="93093" y="653886"/>
                    </a:lnTo>
                    <a:lnTo>
                      <a:pt x="113630" y="640711"/>
                    </a:lnTo>
                    <a:lnTo>
                      <a:pt x="138736" y="618575"/>
                    </a:lnTo>
                    <a:lnTo>
                      <a:pt x="178947" y="579327"/>
                    </a:lnTo>
                    <a:lnTo>
                      <a:pt x="189559" y="633915"/>
                    </a:lnTo>
                    <a:lnTo>
                      <a:pt x="203056" y="660279"/>
                    </a:lnTo>
                    <a:lnTo>
                      <a:pt x="228404" y="665771"/>
                    </a:lnTo>
                    <a:lnTo>
                      <a:pt x="274567" y="657744"/>
                    </a:lnTo>
                    <a:lnTo>
                      <a:pt x="299252" y="659448"/>
                    </a:lnTo>
                    <a:lnTo>
                      <a:pt x="315997" y="673958"/>
                    </a:lnTo>
                    <a:lnTo>
                      <a:pt x="328171" y="696858"/>
                    </a:lnTo>
                    <a:lnTo>
                      <a:pt x="339146" y="723726"/>
                    </a:lnTo>
                    <a:lnTo>
                      <a:pt x="352293" y="750145"/>
                    </a:lnTo>
                    <a:lnTo>
                      <a:pt x="370981" y="771695"/>
                    </a:lnTo>
                    <a:lnTo>
                      <a:pt x="398583" y="783958"/>
                    </a:lnTo>
                    <a:lnTo>
                      <a:pt x="438468" y="782515"/>
                    </a:lnTo>
                    <a:lnTo>
                      <a:pt x="472511" y="780392"/>
                    </a:lnTo>
                    <a:lnTo>
                      <a:pt x="500467" y="787606"/>
                    </a:lnTo>
                    <a:lnTo>
                      <a:pt x="524220" y="801074"/>
                    </a:lnTo>
                    <a:lnTo>
                      <a:pt x="545654" y="817715"/>
                    </a:lnTo>
                    <a:lnTo>
                      <a:pt x="566651" y="834446"/>
                    </a:lnTo>
                    <a:lnTo>
                      <a:pt x="589096" y="848187"/>
                    </a:lnTo>
                    <a:lnTo>
                      <a:pt x="614871" y="855853"/>
                    </a:lnTo>
                    <a:lnTo>
                      <a:pt x="645860" y="854364"/>
                    </a:lnTo>
                    <a:lnTo>
                      <a:pt x="683946" y="840638"/>
                    </a:lnTo>
                    <a:lnTo>
                      <a:pt x="731014" y="811592"/>
                    </a:lnTo>
                    <a:lnTo>
                      <a:pt x="777151" y="771461"/>
                    </a:lnTo>
                    <a:lnTo>
                      <a:pt x="802283" y="734774"/>
                    </a:lnTo>
                    <a:lnTo>
                      <a:pt x="810455" y="701319"/>
                    </a:lnTo>
                    <a:lnTo>
                      <a:pt x="805710" y="670882"/>
                    </a:lnTo>
                    <a:lnTo>
                      <a:pt x="792093" y="643249"/>
                    </a:lnTo>
                    <a:lnTo>
                      <a:pt x="773650" y="618207"/>
                    </a:lnTo>
                    <a:lnTo>
                      <a:pt x="754423" y="595542"/>
                    </a:lnTo>
                    <a:lnTo>
                      <a:pt x="738458" y="575041"/>
                    </a:lnTo>
                    <a:lnTo>
                      <a:pt x="729799" y="556490"/>
                    </a:lnTo>
                    <a:lnTo>
                      <a:pt x="730775" y="540325"/>
                    </a:lnTo>
                    <a:lnTo>
                      <a:pt x="737748" y="518729"/>
                    </a:lnTo>
                    <a:lnTo>
                      <a:pt x="761044" y="461828"/>
                    </a:lnTo>
                    <a:lnTo>
                      <a:pt x="773045" y="427814"/>
                    </a:lnTo>
                    <a:lnTo>
                      <a:pt x="782401" y="390952"/>
                    </a:lnTo>
                    <a:lnTo>
                      <a:pt x="786951" y="351887"/>
                    </a:lnTo>
                    <a:lnTo>
                      <a:pt x="784535" y="311264"/>
                    </a:lnTo>
                    <a:lnTo>
                      <a:pt x="772991" y="269728"/>
                    </a:lnTo>
                    <a:lnTo>
                      <a:pt x="750160" y="227927"/>
                    </a:lnTo>
                    <a:lnTo>
                      <a:pt x="713879" y="186504"/>
                    </a:lnTo>
                    <a:lnTo>
                      <a:pt x="661990" y="146105"/>
                    </a:lnTo>
                    <a:lnTo>
                      <a:pt x="587658" y="98523"/>
                    </a:lnTo>
                    <a:lnTo>
                      <a:pt x="524682" y="61127"/>
                    </a:lnTo>
                    <a:lnTo>
                      <a:pt x="471432" y="33248"/>
                    </a:lnTo>
                    <a:lnTo>
                      <a:pt x="426277" y="14214"/>
                    </a:lnTo>
                    <a:lnTo>
                      <a:pt x="387587" y="3354"/>
                    </a:lnTo>
                    <a:lnTo>
                      <a:pt x="353732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3" name="object 105">
                <a:extLst>
                  <a:ext uri="{FF2B5EF4-FFF2-40B4-BE49-F238E27FC236}">
                    <a16:creationId xmlns:a16="http://schemas.microsoft.com/office/drawing/2014/main" id="{D6B01B32-0512-A941-AD5B-20ACD68FFC8C}"/>
                  </a:ext>
                </a:extLst>
              </p:cNvPr>
              <p:cNvSpPr/>
              <p:nvPr/>
            </p:nvSpPr>
            <p:spPr>
              <a:xfrm>
                <a:off x="9301786" y="9335785"/>
                <a:ext cx="468630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468629" h="457834">
                    <a:moveTo>
                      <a:pt x="367423" y="0"/>
                    </a:moveTo>
                    <a:lnTo>
                      <a:pt x="0" y="25088"/>
                    </a:lnTo>
                    <a:lnTo>
                      <a:pt x="33739" y="132154"/>
                    </a:lnTo>
                    <a:lnTo>
                      <a:pt x="60750" y="212918"/>
                    </a:lnTo>
                    <a:lnTo>
                      <a:pt x="95220" y="307950"/>
                    </a:lnTo>
                    <a:lnTo>
                      <a:pt x="151335" y="457818"/>
                    </a:lnTo>
                    <a:lnTo>
                      <a:pt x="468593" y="337602"/>
                    </a:lnTo>
                    <a:lnTo>
                      <a:pt x="367423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4" name="object 106">
                <a:extLst>
                  <a:ext uri="{FF2B5EF4-FFF2-40B4-BE49-F238E27FC236}">
                    <a16:creationId xmlns:a16="http://schemas.microsoft.com/office/drawing/2014/main" id="{F8EFB552-D422-C149-B71D-0E07EE655002}"/>
                  </a:ext>
                </a:extLst>
              </p:cNvPr>
              <p:cNvSpPr/>
              <p:nvPr/>
            </p:nvSpPr>
            <p:spPr>
              <a:xfrm>
                <a:off x="9799306" y="9081649"/>
                <a:ext cx="235893" cy="22041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5" name="object 107">
                <a:extLst>
                  <a:ext uri="{FF2B5EF4-FFF2-40B4-BE49-F238E27FC236}">
                    <a16:creationId xmlns:a16="http://schemas.microsoft.com/office/drawing/2014/main" id="{33F449E0-1C6D-9D45-BEC6-08F5FBB699F5}"/>
                  </a:ext>
                </a:extLst>
              </p:cNvPr>
              <p:cNvSpPr/>
              <p:nvPr/>
            </p:nvSpPr>
            <p:spPr>
              <a:xfrm>
                <a:off x="9589026" y="9211866"/>
                <a:ext cx="320040" cy="481965"/>
              </a:xfrm>
              <a:custGeom>
                <a:avLst/>
                <a:gdLst/>
                <a:ahLst/>
                <a:cxnLst/>
                <a:rect l="l" t="t" r="r" b="b"/>
                <a:pathLst>
                  <a:path w="320040" h="481965">
                    <a:moveTo>
                      <a:pt x="243572" y="0"/>
                    </a:moveTo>
                    <a:lnTo>
                      <a:pt x="204360" y="8370"/>
                    </a:lnTo>
                    <a:lnTo>
                      <a:pt x="175879" y="31510"/>
                    </a:lnTo>
                    <a:lnTo>
                      <a:pt x="175559" y="31510"/>
                    </a:lnTo>
                    <a:lnTo>
                      <a:pt x="40009" y="276822"/>
                    </a:lnTo>
                    <a:lnTo>
                      <a:pt x="0" y="421174"/>
                    </a:lnTo>
                    <a:lnTo>
                      <a:pt x="200946" y="481497"/>
                    </a:lnTo>
                    <a:lnTo>
                      <a:pt x="210276" y="328904"/>
                    </a:lnTo>
                    <a:lnTo>
                      <a:pt x="262007" y="283436"/>
                    </a:lnTo>
                    <a:lnTo>
                      <a:pt x="287814" y="251212"/>
                    </a:lnTo>
                    <a:lnTo>
                      <a:pt x="295404" y="216869"/>
                    </a:lnTo>
                    <a:lnTo>
                      <a:pt x="292483" y="165046"/>
                    </a:lnTo>
                    <a:lnTo>
                      <a:pt x="292190" y="157957"/>
                    </a:lnTo>
                    <a:lnTo>
                      <a:pt x="291048" y="152805"/>
                    </a:lnTo>
                    <a:lnTo>
                      <a:pt x="309297" y="133536"/>
                    </a:lnTo>
                    <a:lnTo>
                      <a:pt x="319790" y="99008"/>
                    </a:lnTo>
                    <a:lnTo>
                      <a:pt x="319427" y="58838"/>
                    </a:lnTo>
                    <a:lnTo>
                      <a:pt x="308618" y="31510"/>
                    </a:lnTo>
                    <a:lnTo>
                      <a:pt x="175879" y="31510"/>
                    </a:lnTo>
                    <a:lnTo>
                      <a:pt x="175680" y="31290"/>
                    </a:lnTo>
                    <a:lnTo>
                      <a:pt x="308531" y="31290"/>
                    </a:lnTo>
                    <a:lnTo>
                      <a:pt x="305111" y="22641"/>
                    </a:lnTo>
                    <a:lnTo>
                      <a:pt x="276810" y="2967"/>
                    </a:lnTo>
                    <a:lnTo>
                      <a:pt x="243572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6" name="object 108">
                <a:extLst>
                  <a:ext uri="{FF2B5EF4-FFF2-40B4-BE49-F238E27FC236}">
                    <a16:creationId xmlns:a16="http://schemas.microsoft.com/office/drawing/2014/main" id="{D7CEFC00-E60A-9B4D-8DA1-6F1424D42662}"/>
                  </a:ext>
                </a:extLst>
              </p:cNvPr>
              <p:cNvSpPr/>
              <p:nvPr/>
            </p:nvSpPr>
            <p:spPr>
              <a:xfrm>
                <a:off x="9433133" y="9387778"/>
                <a:ext cx="251657" cy="13739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7" name="object 109">
                <a:extLst>
                  <a:ext uri="{FF2B5EF4-FFF2-40B4-BE49-F238E27FC236}">
                    <a16:creationId xmlns:a16="http://schemas.microsoft.com/office/drawing/2014/main" id="{F0387D37-2AA3-3540-B57A-1CE8BB18156F}"/>
                  </a:ext>
                </a:extLst>
              </p:cNvPr>
              <p:cNvSpPr/>
              <p:nvPr/>
            </p:nvSpPr>
            <p:spPr>
              <a:xfrm>
                <a:off x="9211188" y="8394352"/>
                <a:ext cx="378460" cy="981710"/>
              </a:xfrm>
              <a:custGeom>
                <a:avLst/>
                <a:gdLst/>
                <a:ahLst/>
                <a:cxnLst/>
                <a:rect l="l" t="t" r="r" b="b"/>
                <a:pathLst>
                  <a:path w="378459" h="981709">
                    <a:moveTo>
                      <a:pt x="229295" y="0"/>
                    </a:moveTo>
                    <a:lnTo>
                      <a:pt x="76406" y="138192"/>
                    </a:lnTo>
                    <a:lnTo>
                      <a:pt x="5852" y="286491"/>
                    </a:lnTo>
                    <a:lnTo>
                      <a:pt x="0" y="536909"/>
                    </a:lnTo>
                    <a:lnTo>
                      <a:pt x="41217" y="981457"/>
                    </a:lnTo>
                    <a:lnTo>
                      <a:pt x="377846" y="946913"/>
                    </a:lnTo>
                    <a:lnTo>
                      <a:pt x="229295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8" name="object 110">
                <a:extLst>
                  <a:ext uri="{FF2B5EF4-FFF2-40B4-BE49-F238E27FC236}">
                    <a16:creationId xmlns:a16="http://schemas.microsoft.com/office/drawing/2014/main" id="{DC3AE95C-A054-BC4E-BF72-5280C48A1DD7}"/>
                  </a:ext>
                </a:extLst>
              </p:cNvPr>
              <p:cNvSpPr/>
              <p:nvPr/>
            </p:nvSpPr>
            <p:spPr>
              <a:xfrm>
                <a:off x="10405197" y="9533051"/>
                <a:ext cx="359410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359409" h="289559">
                    <a:moveTo>
                      <a:pt x="49705" y="0"/>
                    </a:moveTo>
                    <a:lnTo>
                      <a:pt x="0" y="152372"/>
                    </a:lnTo>
                    <a:lnTo>
                      <a:pt x="276975" y="289394"/>
                    </a:lnTo>
                    <a:lnTo>
                      <a:pt x="359015" y="135084"/>
                    </a:lnTo>
                    <a:lnTo>
                      <a:pt x="108268" y="6753"/>
                    </a:lnTo>
                    <a:lnTo>
                      <a:pt x="49705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9" name="object 111">
                <a:extLst>
                  <a:ext uri="{FF2B5EF4-FFF2-40B4-BE49-F238E27FC236}">
                    <a16:creationId xmlns:a16="http://schemas.microsoft.com/office/drawing/2014/main" id="{E33ED54E-2A17-B240-8776-68DA9A868F4A}"/>
                  </a:ext>
                </a:extLst>
              </p:cNvPr>
              <p:cNvSpPr/>
              <p:nvPr/>
            </p:nvSpPr>
            <p:spPr>
              <a:xfrm>
                <a:off x="9955076" y="9190753"/>
                <a:ext cx="39243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92429" h="215900">
                    <a:moveTo>
                      <a:pt x="367906" y="0"/>
                    </a:moveTo>
                    <a:lnTo>
                      <a:pt x="127746" y="0"/>
                    </a:lnTo>
                    <a:lnTo>
                      <a:pt x="120196" y="4041"/>
                    </a:lnTo>
                    <a:lnTo>
                      <a:pt x="4095" y="178193"/>
                    </a:lnTo>
                    <a:lnTo>
                      <a:pt x="0" y="190855"/>
                    </a:lnTo>
                    <a:lnTo>
                      <a:pt x="2893" y="203030"/>
                    </a:lnTo>
                    <a:lnTo>
                      <a:pt x="11422" y="212189"/>
                    </a:lnTo>
                    <a:lnTo>
                      <a:pt x="24230" y="215804"/>
                    </a:lnTo>
                    <a:lnTo>
                      <a:pt x="264380" y="215804"/>
                    </a:lnTo>
                    <a:lnTo>
                      <a:pt x="271940" y="211773"/>
                    </a:lnTo>
                    <a:lnTo>
                      <a:pt x="388041" y="37621"/>
                    </a:lnTo>
                    <a:lnTo>
                      <a:pt x="392137" y="24958"/>
                    </a:lnTo>
                    <a:lnTo>
                      <a:pt x="389243" y="12779"/>
                    </a:lnTo>
                    <a:lnTo>
                      <a:pt x="380714" y="3616"/>
                    </a:lnTo>
                    <a:lnTo>
                      <a:pt x="367906" y="0"/>
                    </a:lnTo>
                    <a:close/>
                  </a:path>
                </a:pathLst>
              </a:custGeom>
              <a:solidFill>
                <a:srgbClr val="39585D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0" name="object 112">
                <a:extLst>
                  <a:ext uri="{FF2B5EF4-FFF2-40B4-BE49-F238E27FC236}">
                    <a16:creationId xmlns:a16="http://schemas.microsoft.com/office/drawing/2014/main" id="{ABC16CE4-935F-6440-B198-8C6EA0EF7DB9}"/>
                  </a:ext>
                </a:extLst>
              </p:cNvPr>
              <p:cNvSpPr/>
              <p:nvPr/>
            </p:nvSpPr>
            <p:spPr>
              <a:xfrm>
                <a:off x="10291453" y="9210339"/>
                <a:ext cx="6413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36195">
                    <a:moveTo>
                      <a:pt x="55286" y="0"/>
                    </a:moveTo>
                    <a:lnTo>
                      <a:pt x="0" y="35705"/>
                    </a:lnTo>
                    <a:lnTo>
                      <a:pt x="63903" y="31674"/>
                    </a:lnTo>
                    <a:lnTo>
                      <a:pt x="55286" y="0"/>
                    </a:lnTo>
                    <a:close/>
                  </a:path>
                </a:pathLst>
              </a:custGeom>
              <a:solidFill>
                <a:srgbClr val="48484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1" name="object 113">
                <a:extLst>
                  <a:ext uri="{FF2B5EF4-FFF2-40B4-BE49-F238E27FC236}">
                    <a16:creationId xmlns:a16="http://schemas.microsoft.com/office/drawing/2014/main" id="{B309E989-250E-574B-8E93-588BFF2EA1E3}"/>
                  </a:ext>
                </a:extLst>
              </p:cNvPr>
              <p:cNvSpPr/>
              <p:nvPr/>
            </p:nvSpPr>
            <p:spPr>
              <a:xfrm>
                <a:off x="9965343" y="9227278"/>
                <a:ext cx="39243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92429" h="215900">
                    <a:moveTo>
                      <a:pt x="367906" y="0"/>
                    </a:moveTo>
                    <a:lnTo>
                      <a:pt x="127746" y="0"/>
                    </a:lnTo>
                    <a:lnTo>
                      <a:pt x="120196" y="4041"/>
                    </a:lnTo>
                    <a:lnTo>
                      <a:pt x="4095" y="178203"/>
                    </a:lnTo>
                    <a:lnTo>
                      <a:pt x="0" y="190861"/>
                    </a:lnTo>
                    <a:lnTo>
                      <a:pt x="2893" y="203037"/>
                    </a:lnTo>
                    <a:lnTo>
                      <a:pt x="11422" y="212198"/>
                    </a:lnTo>
                    <a:lnTo>
                      <a:pt x="24230" y="215815"/>
                    </a:lnTo>
                    <a:lnTo>
                      <a:pt x="264380" y="215815"/>
                    </a:lnTo>
                    <a:lnTo>
                      <a:pt x="271940" y="211773"/>
                    </a:lnTo>
                    <a:lnTo>
                      <a:pt x="388041" y="37621"/>
                    </a:lnTo>
                    <a:lnTo>
                      <a:pt x="392132" y="24958"/>
                    </a:lnTo>
                    <a:lnTo>
                      <a:pt x="389239" y="12779"/>
                    </a:lnTo>
                    <a:lnTo>
                      <a:pt x="380713" y="3616"/>
                    </a:lnTo>
                    <a:lnTo>
                      <a:pt x="367906" y="0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2" name="object 114">
                <a:extLst>
                  <a:ext uri="{FF2B5EF4-FFF2-40B4-BE49-F238E27FC236}">
                    <a16:creationId xmlns:a16="http://schemas.microsoft.com/office/drawing/2014/main" id="{480C4425-EA19-F54F-9314-FF68D95F5C6F}"/>
                  </a:ext>
                </a:extLst>
              </p:cNvPr>
              <p:cNvSpPr/>
              <p:nvPr/>
            </p:nvSpPr>
            <p:spPr>
              <a:xfrm>
                <a:off x="9912152" y="9298648"/>
                <a:ext cx="523240" cy="376555"/>
              </a:xfrm>
              <a:custGeom>
                <a:avLst/>
                <a:gdLst/>
                <a:ahLst/>
                <a:cxnLst/>
                <a:rect l="l" t="t" r="r" b="b"/>
                <a:pathLst>
                  <a:path w="523240" h="376554">
                    <a:moveTo>
                      <a:pt x="416346" y="0"/>
                    </a:moveTo>
                    <a:lnTo>
                      <a:pt x="379949" y="42899"/>
                    </a:lnTo>
                    <a:lnTo>
                      <a:pt x="385654" y="69409"/>
                    </a:lnTo>
                    <a:lnTo>
                      <a:pt x="376858" y="79464"/>
                    </a:lnTo>
                    <a:lnTo>
                      <a:pt x="343933" y="74161"/>
                    </a:lnTo>
                    <a:lnTo>
                      <a:pt x="277251" y="54595"/>
                    </a:lnTo>
                    <a:lnTo>
                      <a:pt x="205782" y="38948"/>
                    </a:lnTo>
                    <a:lnTo>
                      <a:pt x="161731" y="39823"/>
                    </a:lnTo>
                    <a:lnTo>
                      <a:pt x="140344" y="49992"/>
                    </a:lnTo>
                    <a:lnTo>
                      <a:pt x="136868" y="62228"/>
                    </a:lnTo>
                    <a:lnTo>
                      <a:pt x="150234" y="76285"/>
                    </a:lnTo>
                    <a:lnTo>
                      <a:pt x="174567" y="93092"/>
                    </a:lnTo>
                    <a:lnTo>
                      <a:pt x="197924" y="107184"/>
                    </a:lnTo>
                    <a:lnTo>
                      <a:pt x="208363" y="113096"/>
                    </a:lnTo>
                    <a:lnTo>
                      <a:pt x="159537" y="98942"/>
                    </a:lnTo>
                    <a:lnTo>
                      <a:pt x="129721" y="87590"/>
                    </a:lnTo>
                    <a:lnTo>
                      <a:pt x="106730" y="73066"/>
                    </a:lnTo>
                    <a:lnTo>
                      <a:pt x="78377" y="49401"/>
                    </a:lnTo>
                    <a:lnTo>
                      <a:pt x="44415" y="32602"/>
                    </a:lnTo>
                    <a:lnTo>
                      <a:pt x="19233" y="37864"/>
                    </a:lnTo>
                    <a:lnTo>
                      <a:pt x="12576" y="57993"/>
                    </a:lnTo>
                    <a:lnTo>
                      <a:pt x="34190" y="85798"/>
                    </a:lnTo>
                    <a:lnTo>
                      <a:pt x="11093" y="79640"/>
                    </a:lnTo>
                    <a:lnTo>
                      <a:pt x="550" y="80430"/>
                    </a:lnTo>
                    <a:lnTo>
                      <a:pt x="0" y="90729"/>
                    </a:lnTo>
                    <a:lnTo>
                      <a:pt x="6882" y="113096"/>
                    </a:lnTo>
                    <a:lnTo>
                      <a:pt x="31660" y="150970"/>
                    </a:lnTo>
                    <a:lnTo>
                      <a:pt x="73502" y="196276"/>
                    </a:lnTo>
                    <a:lnTo>
                      <a:pt x="112907" y="234271"/>
                    </a:lnTo>
                    <a:lnTo>
                      <a:pt x="130376" y="250212"/>
                    </a:lnTo>
                    <a:lnTo>
                      <a:pt x="133506" y="263834"/>
                    </a:lnTo>
                    <a:lnTo>
                      <a:pt x="141004" y="274808"/>
                    </a:lnTo>
                    <a:lnTo>
                      <a:pt x="158680" y="288923"/>
                    </a:lnTo>
                    <a:lnTo>
                      <a:pt x="192342" y="311969"/>
                    </a:lnTo>
                    <a:lnTo>
                      <a:pt x="206804" y="326673"/>
                    </a:lnTo>
                    <a:lnTo>
                      <a:pt x="226510" y="347715"/>
                    </a:lnTo>
                    <a:lnTo>
                      <a:pt x="254912" y="366808"/>
                    </a:lnTo>
                    <a:lnTo>
                      <a:pt x="295460" y="375663"/>
                    </a:lnTo>
                    <a:lnTo>
                      <a:pt x="348326" y="376211"/>
                    </a:lnTo>
                    <a:lnTo>
                      <a:pt x="402531" y="376150"/>
                    </a:lnTo>
                    <a:lnTo>
                      <a:pt x="461832" y="375663"/>
                    </a:lnTo>
                    <a:lnTo>
                      <a:pt x="522929" y="219029"/>
                    </a:lnTo>
                    <a:lnTo>
                      <a:pt x="492117" y="217787"/>
                    </a:lnTo>
                    <a:lnTo>
                      <a:pt x="476295" y="211483"/>
                    </a:lnTo>
                    <a:lnTo>
                      <a:pt x="470465" y="194816"/>
                    </a:lnTo>
                    <a:lnTo>
                      <a:pt x="468617" y="121745"/>
                    </a:lnTo>
                    <a:lnTo>
                      <a:pt x="462485" y="82221"/>
                    </a:lnTo>
                    <a:lnTo>
                      <a:pt x="446605" y="42208"/>
                    </a:lnTo>
                    <a:lnTo>
                      <a:pt x="416346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3" name="object 115">
                <a:extLst>
                  <a:ext uri="{FF2B5EF4-FFF2-40B4-BE49-F238E27FC236}">
                    <a16:creationId xmlns:a16="http://schemas.microsoft.com/office/drawing/2014/main" id="{65D66654-421D-7A42-84CE-DA5252AD9D57}"/>
                  </a:ext>
                </a:extLst>
              </p:cNvPr>
              <p:cNvSpPr/>
              <p:nvPr/>
            </p:nvSpPr>
            <p:spPr>
              <a:xfrm>
                <a:off x="10364370" y="9504951"/>
                <a:ext cx="113159" cy="19017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4" name="object 116">
                <a:extLst>
                  <a:ext uri="{FF2B5EF4-FFF2-40B4-BE49-F238E27FC236}">
                    <a16:creationId xmlns:a16="http://schemas.microsoft.com/office/drawing/2014/main" id="{82CA4614-7F51-EC4C-9D76-0233C84BD89B}"/>
                  </a:ext>
                </a:extLst>
              </p:cNvPr>
              <p:cNvSpPr/>
              <p:nvPr/>
            </p:nvSpPr>
            <p:spPr>
              <a:xfrm>
                <a:off x="10513462" y="8596571"/>
                <a:ext cx="515620" cy="1097280"/>
              </a:xfrm>
              <a:custGeom>
                <a:avLst/>
                <a:gdLst/>
                <a:ahLst/>
                <a:cxnLst/>
                <a:rect l="l" t="t" r="r" b="b"/>
                <a:pathLst>
                  <a:path w="515620" h="1097279">
                    <a:moveTo>
                      <a:pt x="387527" y="0"/>
                    </a:moveTo>
                    <a:lnTo>
                      <a:pt x="0" y="943227"/>
                    </a:lnTo>
                    <a:lnTo>
                      <a:pt x="300032" y="1096793"/>
                    </a:lnTo>
                    <a:lnTo>
                      <a:pt x="454660" y="656245"/>
                    </a:lnTo>
                    <a:lnTo>
                      <a:pt x="515316" y="395146"/>
                    </a:lnTo>
                    <a:lnTo>
                      <a:pt x="490204" y="210672"/>
                    </a:lnTo>
                    <a:lnTo>
                      <a:pt x="387527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5" name="object 117">
                <a:extLst>
                  <a:ext uri="{FF2B5EF4-FFF2-40B4-BE49-F238E27FC236}">
                    <a16:creationId xmlns:a16="http://schemas.microsoft.com/office/drawing/2014/main" id="{33183BC4-3A56-7848-8050-FEC89F286B10}"/>
                  </a:ext>
                </a:extLst>
              </p:cNvPr>
              <p:cNvSpPr/>
              <p:nvPr/>
            </p:nvSpPr>
            <p:spPr>
              <a:xfrm>
                <a:off x="8480857" y="10329081"/>
                <a:ext cx="3018790" cy="979169"/>
              </a:xfrm>
              <a:custGeom>
                <a:avLst/>
                <a:gdLst/>
                <a:ahLst/>
                <a:cxnLst/>
                <a:rect l="l" t="t" r="r" b="b"/>
                <a:pathLst>
                  <a:path w="3018790" h="979170">
                    <a:moveTo>
                      <a:pt x="3018561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2992577" y="25400"/>
                    </a:lnTo>
                    <a:lnTo>
                      <a:pt x="2992577" y="979170"/>
                    </a:lnTo>
                    <a:lnTo>
                      <a:pt x="3018561" y="979170"/>
                    </a:lnTo>
                    <a:lnTo>
                      <a:pt x="3018561" y="25400"/>
                    </a:lnTo>
                    <a:lnTo>
                      <a:pt x="3018561" y="0"/>
                    </a:lnTo>
                    <a:close/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6" name="object 118">
                <a:extLst>
                  <a:ext uri="{FF2B5EF4-FFF2-40B4-BE49-F238E27FC236}">
                    <a16:creationId xmlns:a16="http://schemas.microsoft.com/office/drawing/2014/main" id="{E76DBD45-0082-7045-A147-B331973D7288}"/>
                  </a:ext>
                </a:extLst>
              </p:cNvPr>
              <p:cNvSpPr/>
              <p:nvPr/>
            </p:nvSpPr>
            <p:spPr>
              <a:xfrm>
                <a:off x="10702515" y="9912815"/>
                <a:ext cx="881380" cy="417830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417829">
                    <a:moveTo>
                      <a:pt x="101117" y="0"/>
                    </a:moveTo>
                    <a:lnTo>
                      <a:pt x="0" y="349926"/>
                    </a:lnTo>
                    <a:lnTo>
                      <a:pt x="796352" y="417306"/>
                    </a:lnTo>
                    <a:lnTo>
                      <a:pt x="880842" y="130582"/>
                    </a:lnTo>
                    <a:lnTo>
                      <a:pt x="101117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7" name="object 119">
                <a:extLst>
                  <a:ext uri="{FF2B5EF4-FFF2-40B4-BE49-F238E27FC236}">
                    <a16:creationId xmlns:a16="http://schemas.microsoft.com/office/drawing/2014/main" id="{27477492-D728-144A-87D4-EBC7C5B24166}"/>
                  </a:ext>
                </a:extLst>
              </p:cNvPr>
              <p:cNvSpPr/>
              <p:nvPr/>
            </p:nvSpPr>
            <p:spPr>
              <a:xfrm>
                <a:off x="11265993" y="9986621"/>
                <a:ext cx="280035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280034" h="385445">
                    <a:moveTo>
                      <a:pt x="57516" y="0"/>
                    </a:moveTo>
                    <a:lnTo>
                      <a:pt x="0" y="343507"/>
                    </a:lnTo>
                    <a:lnTo>
                      <a:pt x="279415" y="385014"/>
                    </a:lnTo>
                    <a:lnTo>
                      <a:pt x="279415" y="50218"/>
                    </a:lnTo>
                    <a:lnTo>
                      <a:pt x="57516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8" name="object 120">
                <a:extLst>
                  <a:ext uri="{FF2B5EF4-FFF2-40B4-BE49-F238E27FC236}">
                    <a16:creationId xmlns:a16="http://schemas.microsoft.com/office/drawing/2014/main" id="{AA62E032-6BD9-2748-A0E1-A0B378B237B8}"/>
                  </a:ext>
                </a:extLst>
              </p:cNvPr>
              <p:cNvSpPr/>
              <p:nvPr/>
            </p:nvSpPr>
            <p:spPr>
              <a:xfrm>
                <a:off x="9280944" y="9515633"/>
                <a:ext cx="1681480" cy="1793239"/>
              </a:xfrm>
              <a:custGeom>
                <a:avLst/>
                <a:gdLst/>
                <a:ahLst/>
                <a:cxnLst/>
                <a:rect l="l" t="t" r="r" b="b"/>
                <a:pathLst>
                  <a:path w="1681479" h="1793240">
                    <a:moveTo>
                      <a:pt x="1681378" y="334352"/>
                    </a:moveTo>
                    <a:lnTo>
                      <a:pt x="1555216" y="299034"/>
                    </a:lnTo>
                    <a:lnTo>
                      <a:pt x="1254137" y="216154"/>
                    </a:lnTo>
                    <a:lnTo>
                      <a:pt x="894283" y="120421"/>
                    </a:lnTo>
                    <a:lnTo>
                      <a:pt x="591781" y="46507"/>
                    </a:lnTo>
                    <a:lnTo>
                      <a:pt x="409460" y="8686"/>
                    </a:lnTo>
                    <a:lnTo>
                      <a:pt x="303657" y="0"/>
                    </a:lnTo>
                    <a:lnTo>
                      <a:pt x="233857" y="23964"/>
                    </a:lnTo>
                    <a:lnTo>
                      <a:pt x="159537" y="84137"/>
                    </a:lnTo>
                    <a:lnTo>
                      <a:pt x="33413" y="384771"/>
                    </a:lnTo>
                    <a:lnTo>
                      <a:pt x="0" y="563651"/>
                    </a:lnTo>
                    <a:lnTo>
                      <a:pt x="67068" y="691553"/>
                    </a:lnTo>
                    <a:lnTo>
                      <a:pt x="242379" y="839279"/>
                    </a:lnTo>
                    <a:lnTo>
                      <a:pt x="741159" y="839279"/>
                    </a:lnTo>
                    <a:lnTo>
                      <a:pt x="843940" y="842810"/>
                    </a:lnTo>
                    <a:lnTo>
                      <a:pt x="848194" y="846378"/>
                    </a:lnTo>
                    <a:lnTo>
                      <a:pt x="856272" y="861225"/>
                    </a:lnTo>
                    <a:lnTo>
                      <a:pt x="861110" y="893508"/>
                    </a:lnTo>
                    <a:lnTo>
                      <a:pt x="855687" y="949401"/>
                    </a:lnTo>
                    <a:lnTo>
                      <a:pt x="856081" y="987742"/>
                    </a:lnTo>
                    <a:lnTo>
                      <a:pt x="870356" y="1013929"/>
                    </a:lnTo>
                    <a:lnTo>
                      <a:pt x="892276" y="1034161"/>
                    </a:lnTo>
                    <a:lnTo>
                      <a:pt x="915644" y="1054646"/>
                    </a:lnTo>
                    <a:lnTo>
                      <a:pt x="934212" y="1081608"/>
                    </a:lnTo>
                    <a:lnTo>
                      <a:pt x="941793" y="1121232"/>
                    </a:lnTo>
                    <a:lnTo>
                      <a:pt x="941793" y="1792922"/>
                    </a:lnTo>
                    <a:lnTo>
                      <a:pt x="1448193" y="1792922"/>
                    </a:lnTo>
                    <a:lnTo>
                      <a:pt x="1456944" y="1769656"/>
                    </a:lnTo>
                    <a:lnTo>
                      <a:pt x="1471866" y="1734693"/>
                    </a:lnTo>
                    <a:lnTo>
                      <a:pt x="1473377" y="1704187"/>
                    </a:lnTo>
                    <a:lnTo>
                      <a:pt x="1465529" y="1674583"/>
                    </a:lnTo>
                    <a:lnTo>
                      <a:pt x="1452372" y="1642325"/>
                    </a:lnTo>
                    <a:lnTo>
                      <a:pt x="1437957" y="1603870"/>
                    </a:lnTo>
                    <a:lnTo>
                      <a:pt x="1426337" y="1555648"/>
                    </a:lnTo>
                    <a:lnTo>
                      <a:pt x="1421561" y="1494116"/>
                    </a:lnTo>
                    <a:lnTo>
                      <a:pt x="1421561" y="840219"/>
                    </a:lnTo>
                    <a:lnTo>
                      <a:pt x="1565135" y="773569"/>
                    </a:lnTo>
                    <a:lnTo>
                      <a:pt x="1681378" y="334352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9" name="object 121">
                <a:extLst>
                  <a:ext uri="{FF2B5EF4-FFF2-40B4-BE49-F238E27FC236}">
                    <a16:creationId xmlns:a16="http://schemas.microsoft.com/office/drawing/2014/main" id="{AC923FDB-6BAC-5D48-B878-3B0C6B675DD0}"/>
                  </a:ext>
                </a:extLst>
              </p:cNvPr>
              <p:cNvSpPr/>
              <p:nvPr/>
            </p:nvSpPr>
            <p:spPr>
              <a:xfrm>
                <a:off x="9566181" y="10024044"/>
                <a:ext cx="1284605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1284604" h="337184">
                    <a:moveTo>
                      <a:pt x="13654" y="0"/>
                    </a:moveTo>
                    <a:lnTo>
                      <a:pt x="30847" y="38978"/>
                    </a:lnTo>
                    <a:lnTo>
                      <a:pt x="67827" y="60621"/>
                    </a:lnTo>
                    <a:lnTo>
                      <a:pt x="109846" y="79236"/>
                    </a:lnTo>
                    <a:lnTo>
                      <a:pt x="155810" y="95194"/>
                    </a:lnTo>
                    <a:lnTo>
                      <a:pt x="204626" y="108865"/>
                    </a:lnTo>
                    <a:lnTo>
                      <a:pt x="255200" y="120621"/>
                    </a:lnTo>
                    <a:lnTo>
                      <a:pt x="306438" y="130831"/>
                    </a:lnTo>
                    <a:lnTo>
                      <a:pt x="357246" y="139867"/>
                    </a:lnTo>
                    <a:lnTo>
                      <a:pt x="471330" y="159073"/>
                    </a:lnTo>
                    <a:lnTo>
                      <a:pt x="531662" y="170916"/>
                    </a:lnTo>
                    <a:lnTo>
                      <a:pt x="582162" y="184353"/>
                    </a:lnTo>
                    <a:lnTo>
                      <a:pt x="617466" y="200110"/>
                    </a:lnTo>
                    <a:lnTo>
                      <a:pt x="632211" y="218914"/>
                    </a:lnTo>
                    <a:lnTo>
                      <a:pt x="646299" y="256049"/>
                    </a:lnTo>
                    <a:lnTo>
                      <a:pt x="674349" y="278721"/>
                    </a:lnTo>
                    <a:lnTo>
                      <a:pt x="712801" y="289917"/>
                    </a:lnTo>
                    <a:lnTo>
                      <a:pt x="758095" y="292622"/>
                    </a:lnTo>
                    <a:lnTo>
                      <a:pt x="806670" y="289819"/>
                    </a:lnTo>
                    <a:lnTo>
                      <a:pt x="893825" y="280145"/>
                    </a:lnTo>
                    <a:lnTo>
                      <a:pt x="929777" y="277899"/>
                    </a:lnTo>
                    <a:lnTo>
                      <a:pt x="957343" y="280150"/>
                    </a:lnTo>
                    <a:lnTo>
                      <a:pt x="971038" y="289289"/>
                    </a:lnTo>
                    <a:lnTo>
                      <a:pt x="977321" y="302110"/>
                    </a:lnTo>
                    <a:lnTo>
                      <a:pt x="985967" y="312985"/>
                    </a:lnTo>
                    <a:lnTo>
                      <a:pt x="1021318" y="332464"/>
                    </a:lnTo>
                    <a:lnTo>
                      <a:pt x="1059527" y="336921"/>
                    </a:lnTo>
                    <a:lnTo>
                      <a:pt x="1117310" y="330665"/>
                    </a:lnTo>
                    <a:lnTo>
                      <a:pt x="1176156" y="315632"/>
                    </a:lnTo>
                    <a:lnTo>
                      <a:pt x="1228568" y="297429"/>
                    </a:lnTo>
                    <a:lnTo>
                      <a:pt x="1267050" y="281663"/>
                    </a:lnTo>
                    <a:lnTo>
                      <a:pt x="1284107" y="273939"/>
                    </a:lnTo>
                    <a:lnTo>
                      <a:pt x="1275730" y="256358"/>
                    </a:lnTo>
                    <a:lnTo>
                      <a:pt x="1261315" y="262855"/>
                    </a:lnTo>
                    <a:lnTo>
                      <a:pt x="1225073" y="277783"/>
                    </a:lnTo>
                    <a:lnTo>
                      <a:pt x="1174788" y="295586"/>
                    </a:lnTo>
                    <a:lnTo>
                      <a:pt x="1118247" y="310708"/>
                    </a:lnTo>
                    <a:lnTo>
                      <a:pt x="1063236" y="317591"/>
                    </a:lnTo>
                    <a:lnTo>
                      <a:pt x="1017539" y="310681"/>
                    </a:lnTo>
                    <a:lnTo>
                      <a:pt x="1007869" y="305719"/>
                    </a:lnTo>
                    <a:lnTo>
                      <a:pt x="999980" y="299408"/>
                    </a:lnTo>
                    <a:lnTo>
                      <a:pt x="993818" y="291697"/>
                    </a:lnTo>
                    <a:lnTo>
                      <a:pt x="989331" y="282535"/>
                    </a:lnTo>
                    <a:lnTo>
                      <a:pt x="972753" y="265039"/>
                    </a:lnTo>
                    <a:lnTo>
                      <a:pt x="942663" y="258623"/>
                    </a:lnTo>
                    <a:lnTo>
                      <a:pt x="901738" y="259812"/>
                    </a:lnTo>
                    <a:lnTo>
                      <a:pt x="798136" y="271064"/>
                    </a:lnTo>
                    <a:lnTo>
                      <a:pt x="745750" y="273241"/>
                    </a:lnTo>
                    <a:lnTo>
                      <a:pt x="700513" y="267580"/>
                    </a:lnTo>
                    <a:lnTo>
                      <a:pt x="667443" y="249995"/>
                    </a:lnTo>
                    <a:lnTo>
                      <a:pt x="651561" y="216401"/>
                    </a:lnTo>
                    <a:lnTo>
                      <a:pt x="640933" y="194601"/>
                    </a:lnTo>
                    <a:lnTo>
                      <a:pt x="579517" y="162869"/>
                    </a:lnTo>
                    <a:lnTo>
                      <a:pt x="531756" y="150795"/>
                    </a:lnTo>
                    <a:lnTo>
                      <a:pt x="474644" y="139820"/>
                    </a:lnTo>
                    <a:lnTo>
                      <a:pt x="355170" y="119739"/>
                    </a:lnTo>
                    <a:lnTo>
                      <a:pt x="298958" y="109582"/>
                    </a:lnTo>
                    <a:lnTo>
                      <a:pt x="242617" y="97919"/>
                    </a:lnTo>
                    <a:lnTo>
                      <a:pt x="187710" y="84263"/>
                    </a:lnTo>
                    <a:lnTo>
                      <a:pt x="135798" y="68129"/>
                    </a:lnTo>
                    <a:lnTo>
                      <a:pt x="88444" y="49031"/>
                    </a:lnTo>
                    <a:lnTo>
                      <a:pt x="47208" y="26483"/>
                    </a:lnTo>
                    <a:lnTo>
                      <a:pt x="13654" y="0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70" name="object 122">
                <a:extLst>
                  <a:ext uri="{FF2B5EF4-FFF2-40B4-BE49-F238E27FC236}">
                    <a16:creationId xmlns:a16="http://schemas.microsoft.com/office/drawing/2014/main" id="{8B608184-BF68-214D-BAE2-F2AF3D6638B5}"/>
                  </a:ext>
                </a:extLst>
              </p:cNvPr>
              <p:cNvSpPr/>
              <p:nvPr/>
            </p:nvSpPr>
            <p:spPr>
              <a:xfrm>
                <a:off x="10828782" y="9793606"/>
                <a:ext cx="26733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590550">
                    <a:moveTo>
                      <a:pt x="116247" y="0"/>
                    </a:moveTo>
                    <a:lnTo>
                      <a:pt x="0" y="542863"/>
                    </a:lnTo>
                    <a:lnTo>
                      <a:pt x="130571" y="590536"/>
                    </a:lnTo>
                    <a:lnTo>
                      <a:pt x="267080" y="22020"/>
                    </a:lnTo>
                    <a:lnTo>
                      <a:pt x="116247" y="0"/>
                    </a:lnTo>
                    <a:close/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71" name="object 123">
                <a:extLst>
                  <a:ext uri="{FF2B5EF4-FFF2-40B4-BE49-F238E27FC236}">
                    <a16:creationId xmlns:a16="http://schemas.microsoft.com/office/drawing/2014/main" id="{BD510C4C-D06E-FA4F-A54D-08191DEF7665}"/>
                  </a:ext>
                </a:extLst>
              </p:cNvPr>
              <p:cNvSpPr/>
              <p:nvPr/>
            </p:nvSpPr>
            <p:spPr>
              <a:xfrm>
                <a:off x="11422977" y="10027011"/>
                <a:ext cx="522605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714375">
                    <a:moveTo>
                      <a:pt x="522452" y="361403"/>
                    </a:moveTo>
                    <a:lnTo>
                      <a:pt x="491934" y="234873"/>
                    </a:lnTo>
                    <a:lnTo>
                      <a:pt x="400354" y="59804"/>
                    </a:lnTo>
                    <a:lnTo>
                      <a:pt x="266776" y="21361"/>
                    </a:lnTo>
                    <a:lnTo>
                      <a:pt x="82194" y="0"/>
                    </a:lnTo>
                    <a:lnTo>
                      <a:pt x="93916" y="22009"/>
                    </a:lnTo>
                    <a:lnTo>
                      <a:pt x="114211" y="72669"/>
                    </a:lnTo>
                    <a:lnTo>
                      <a:pt x="120815" y="128854"/>
                    </a:lnTo>
                    <a:lnTo>
                      <a:pt x="91452" y="167462"/>
                    </a:lnTo>
                    <a:lnTo>
                      <a:pt x="27317" y="195681"/>
                    </a:lnTo>
                    <a:lnTo>
                      <a:pt x="0" y="222948"/>
                    </a:lnTo>
                    <a:lnTo>
                      <a:pt x="4165" y="265353"/>
                    </a:lnTo>
                    <a:lnTo>
                      <a:pt x="34455" y="338950"/>
                    </a:lnTo>
                    <a:lnTo>
                      <a:pt x="118503" y="460984"/>
                    </a:lnTo>
                    <a:lnTo>
                      <a:pt x="175501" y="538162"/>
                    </a:lnTo>
                    <a:lnTo>
                      <a:pt x="231533" y="603300"/>
                    </a:lnTo>
                    <a:lnTo>
                      <a:pt x="312674" y="689229"/>
                    </a:lnTo>
                    <a:lnTo>
                      <a:pt x="400354" y="714286"/>
                    </a:lnTo>
                    <a:lnTo>
                      <a:pt x="491934" y="500761"/>
                    </a:lnTo>
                    <a:lnTo>
                      <a:pt x="522452" y="361403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72" name="object 124">
                <a:extLst>
                  <a:ext uri="{FF2B5EF4-FFF2-40B4-BE49-F238E27FC236}">
                    <a16:creationId xmlns:a16="http://schemas.microsoft.com/office/drawing/2014/main" id="{667CDFBE-07A6-9E46-BF1D-E5DC5EFA55AE}"/>
                  </a:ext>
                </a:extLst>
              </p:cNvPr>
              <p:cNvSpPr/>
              <p:nvPr/>
            </p:nvSpPr>
            <p:spPr>
              <a:xfrm>
                <a:off x="11475746" y="10041210"/>
                <a:ext cx="335915" cy="678815"/>
              </a:xfrm>
              <a:custGeom>
                <a:avLst/>
                <a:gdLst/>
                <a:ahLst/>
                <a:cxnLst/>
                <a:rect l="l" t="t" r="r" b="b"/>
                <a:pathLst>
                  <a:path w="335915" h="678815">
                    <a:moveTo>
                      <a:pt x="206286" y="381012"/>
                    </a:moveTo>
                    <a:lnTo>
                      <a:pt x="192493" y="367233"/>
                    </a:lnTo>
                    <a:lnTo>
                      <a:pt x="129921" y="429818"/>
                    </a:lnTo>
                    <a:lnTo>
                      <a:pt x="169151" y="312127"/>
                    </a:lnTo>
                    <a:lnTo>
                      <a:pt x="167690" y="307657"/>
                    </a:lnTo>
                    <a:lnTo>
                      <a:pt x="160655" y="302653"/>
                    </a:lnTo>
                    <a:lnTo>
                      <a:pt x="155968" y="302768"/>
                    </a:lnTo>
                    <a:lnTo>
                      <a:pt x="73812" y="366191"/>
                    </a:lnTo>
                    <a:lnTo>
                      <a:pt x="101028" y="226479"/>
                    </a:lnTo>
                    <a:lnTo>
                      <a:pt x="98615" y="221945"/>
                    </a:lnTo>
                    <a:lnTo>
                      <a:pt x="90131" y="218363"/>
                    </a:lnTo>
                    <a:lnTo>
                      <a:pt x="85178" y="219824"/>
                    </a:lnTo>
                    <a:lnTo>
                      <a:pt x="0" y="343814"/>
                    </a:lnTo>
                    <a:lnTo>
                      <a:pt x="16065" y="354863"/>
                    </a:lnTo>
                    <a:lnTo>
                      <a:pt x="72047" y="273354"/>
                    </a:lnTo>
                    <a:lnTo>
                      <a:pt x="48971" y="391833"/>
                    </a:lnTo>
                    <a:lnTo>
                      <a:pt x="50749" y="395884"/>
                    </a:lnTo>
                    <a:lnTo>
                      <a:pt x="57645" y="400138"/>
                    </a:lnTo>
                    <a:lnTo>
                      <a:pt x="62077" y="399897"/>
                    </a:lnTo>
                    <a:lnTo>
                      <a:pt x="139179" y="340360"/>
                    </a:lnTo>
                    <a:lnTo>
                      <a:pt x="96926" y="467131"/>
                    </a:lnTo>
                    <a:lnTo>
                      <a:pt x="98640" y="471843"/>
                    </a:lnTo>
                    <a:lnTo>
                      <a:pt x="104063" y="475183"/>
                    </a:lnTo>
                    <a:lnTo>
                      <a:pt x="105841" y="475665"/>
                    </a:lnTo>
                    <a:lnTo>
                      <a:pt x="107607" y="475665"/>
                    </a:lnTo>
                    <a:lnTo>
                      <a:pt x="110121" y="475665"/>
                    </a:lnTo>
                    <a:lnTo>
                      <a:pt x="112623" y="474700"/>
                    </a:lnTo>
                    <a:lnTo>
                      <a:pt x="206286" y="381012"/>
                    </a:lnTo>
                    <a:close/>
                  </a:path>
                  <a:path w="335915" h="678815">
                    <a:moveTo>
                      <a:pt x="335318" y="314985"/>
                    </a:moveTo>
                    <a:lnTo>
                      <a:pt x="331152" y="259918"/>
                    </a:lnTo>
                    <a:lnTo>
                      <a:pt x="323189" y="210464"/>
                    </a:lnTo>
                    <a:lnTo>
                      <a:pt x="312254" y="166509"/>
                    </a:lnTo>
                    <a:lnTo>
                      <a:pt x="299224" y="127965"/>
                    </a:lnTo>
                    <a:lnTo>
                      <a:pt x="270243" y="66611"/>
                    </a:lnTo>
                    <a:lnTo>
                      <a:pt x="243078" y="25527"/>
                    </a:lnTo>
                    <a:lnTo>
                      <a:pt x="220624" y="0"/>
                    </a:lnTo>
                    <a:lnTo>
                      <a:pt x="207378" y="14300"/>
                    </a:lnTo>
                    <a:lnTo>
                      <a:pt x="210362" y="17348"/>
                    </a:lnTo>
                    <a:lnTo>
                      <a:pt x="217792" y="25781"/>
                    </a:lnTo>
                    <a:lnTo>
                      <a:pt x="241871" y="59169"/>
                    </a:lnTo>
                    <a:lnTo>
                      <a:pt x="271373" y="115316"/>
                    </a:lnTo>
                    <a:lnTo>
                      <a:pt x="285584" y="152171"/>
                    </a:lnTo>
                    <a:lnTo>
                      <a:pt x="298069" y="195033"/>
                    </a:lnTo>
                    <a:lnTo>
                      <a:pt x="307797" y="243992"/>
                    </a:lnTo>
                    <a:lnTo>
                      <a:pt x="313753" y="299161"/>
                    </a:lnTo>
                    <a:lnTo>
                      <a:pt x="314883" y="360629"/>
                    </a:lnTo>
                    <a:lnTo>
                      <a:pt x="310184" y="428523"/>
                    </a:lnTo>
                    <a:lnTo>
                      <a:pt x="298615" y="502932"/>
                    </a:lnTo>
                    <a:lnTo>
                      <a:pt x="279146" y="583946"/>
                    </a:lnTo>
                    <a:lnTo>
                      <a:pt x="250761" y="671703"/>
                    </a:lnTo>
                    <a:lnTo>
                      <a:pt x="269100" y="678383"/>
                    </a:lnTo>
                    <a:lnTo>
                      <a:pt x="296786" y="593598"/>
                    </a:lnTo>
                    <a:lnTo>
                      <a:pt x="316395" y="514972"/>
                    </a:lnTo>
                    <a:lnTo>
                      <a:pt x="328790" y="442404"/>
                    </a:lnTo>
                    <a:lnTo>
                      <a:pt x="334810" y="375780"/>
                    </a:lnTo>
                    <a:lnTo>
                      <a:pt x="335318" y="314985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  <p:sp>
        <p:nvSpPr>
          <p:cNvPr id="135" name="Metin kutusu 4">
            <a:extLst>
              <a:ext uri="{FF2B5EF4-FFF2-40B4-BE49-F238E27FC236}">
                <a16:creationId xmlns:a16="http://schemas.microsoft.com/office/drawing/2014/main" id="{73A1BDDB-66F9-234F-B141-61B4F743C02F}"/>
              </a:ext>
            </a:extLst>
          </p:cNvPr>
          <p:cNvSpPr txBox="1"/>
          <p:nvPr/>
        </p:nvSpPr>
        <p:spPr>
          <a:xfrm>
            <a:off x="356650" y="426571"/>
            <a:ext cx="949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Doğru Bilgiye Nasıl Ulaşırız?</a:t>
            </a:r>
            <a:endParaRPr lang="tr-TR" sz="4000" dirty="0">
              <a:solidFill>
                <a:srgbClr val="FF0000"/>
              </a:solidFill>
            </a:endParaRPr>
          </a:p>
        </p:txBody>
      </p:sp>
      <p:grpSp>
        <p:nvGrpSpPr>
          <p:cNvPr id="136" name="Group 161">
            <a:extLst>
              <a:ext uri="{FF2B5EF4-FFF2-40B4-BE49-F238E27FC236}">
                <a16:creationId xmlns:a16="http://schemas.microsoft.com/office/drawing/2014/main" id="{D8FBC724-9C62-7C4C-AF4F-693DDADE9AD0}"/>
              </a:ext>
            </a:extLst>
          </p:cNvPr>
          <p:cNvGrpSpPr/>
          <p:nvPr/>
        </p:nvGrpSpPr>
        <p:grpSpPr>
          <a:xfrm>
            <a:off x="357527" y="3248760"/>
            <a:ext cx="1398169" cy="2206834"/>
            <a:chOff x="357527" y="3248760"/>
            <a:chExt cx="1398169" cy="2206834"/>
          </a:xfrm>
        </p:grpSpPr>
        <p:sp>
          <p:nvSpPr>
            <p:cNvPr id="137" name="object 53">
              <a:extLst>
                <a:ext uri="{FF2B5EF4-FFF2-40B4-BE49-F238E27FC236}">
                  <a16:creationId xmlns:a16="http://schemas.microsoft.com/office/drawing/2014/main" id="{C0218F88-E1B6-0149-BD15-BD3B57F10867}"/>
                </a:ext>
              </a:extLst>
            </p:cNvPr>
            <p:cNvSpPr txBox="1"/>
            <p:nvPr/>
          </p:nvSpPr>
          <p:spPr>
            <a:xfrm>
              <a:off x="357527" y="4683125"/>
              <a:ext cx="1398169" cy="77246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Başlıklar </a:t>
              </a:r>
              <a:r>
                <a:rPr sz="1243" spc="-3" dirty="0">
                  <a:latin typeface="Calibri"/>
                  <a:cs typeface="Calibri"/>
                </a:rPr>
                <a:t>tıklanmayı  </a:t>
              </a:r>
              <a:r>
                <a:rPr sz="1243" spc="-6" dirty="0">
                  <a:latin typeface="Calibri"/>
                  <a:cs typeface="Calibri"/>
                </a:rPr>
                <a:t>arttırmak </a:t>
              </a:r>
              <a:r>
                <a:rPr sz="1243" dirty="0">
                  <a:latin typeface="Calibri"/>
                  <a:cs typeface="Calibri"/>
                </a:rPr>
                <a:t>için  </a:t>
              </a:r>
              <a:r>
                <a:rPr sz="1243" spc="-3" dirty="0">
                  <a:latin typeface="Calibri"/>
                  <a:cs typeface="Calibri"/>
                </a:rPr>
                <a:t>sansasyonel </a:t>
              </a:r>
              <a:r>
                <a:rPr sz="1243" spc="-12" dirty="0">
                  <a:latin typeface="Calibri"/>
                  <a:cs typeface="Calibri"/>
                </a:rPr>
                <a:t>olabilir.  </a:t>
              </a:r>
              <a:r>
                <a:rPr sz="1243" spc="-3" dirty="0">
                  <a:latin typeface="Calibri"/>
                  <a:cs typeface="Calibri"/>
                </a:rPr>
                <a:t>Olayın </a:t>
              </a:r>
              <a:r>
                <a:rPr sz="1243" dirty="0">
                  <a:latin typeface="Calibri"/>
                  <a:cs typeface="Calibri"/>
                </a:rPr>
                <a:t>tamamı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nedir?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138" name="object 68">
              <a:extLst>
                <a:ext uri="{FF2B5EF4-FFF2-40B4-BE49-F238E27FC236}">
                  <a16:creationId xmlns:a16="http://schemas.microsoft.com/office/drawing/2014/main" id="{CA61F27F-D5CE-7749-821A-CD6FBC64C7B6}"/>
                </a:ext>
              </a:extLst>
            </p:cNvPr>
            <p:cNvSpPr txBox="1"/>
            <p:nvPr/>
          </p:nvSpPr>
          <p:spPr>
            <a:xfrm>
              <a:off x="361392" y="3248760"/>
              <a:ext cx="1293817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290338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-9" dirty="0">
                  <a:solidFill>
                    <a:srgbClr val="FFFFFF"/>
                  </a:solidFill>
                  <a:latin typeface="Calibri"/>
                  <a:cs typeface="Calibri"/>
                </a:rPr>
                <a:t>Yazının 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tamamını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oku</a:t>
              </a:r>
              <a:endParaRPr sz="1728" dirty="0">
                <a:latin typeface="Calibri"/>
                <a:cs typeface="Calibri"/>
              </a:endParaRPr>
            </a:p>
          </p:txBody>
        </p:sp>
      </p:grpSp>
      <p:grpSp>
        <p:nvGrpSpPr>
          <p:cNvPr id="139" name="Group 164">
            <a:extLst>
              <a:ext uri="{FF2B5EF4-FFF2-40B4-BE49-F238E27FC236}">
                <a16:creationId xmlns:a16="http://schemas.microsoft.com/office/drawing/2014/main" id="{094602A1-F447-114F-A520-6D7D0C0637A3}"/>
              </a:ext>
            </a:extLst>
          </p:cNvPr>
          <p:cNvGrpSpPr/>
          <p:nvPr/>
        </p:nvGrpSpPr>
        <p:grpSpPr>
          <a:xfrm>
            <a:off x="4138210" y="3424435"/>
            <a:ext cx="1277259" cy="1824726"/>
            <a:chOff x="4138210" y="3424435"/>
            <a:chExt cx="1277259" cy="1824726"/>
          </a:xfrm>
        </p:grpSpPr>
        <p:sp>
          <p:nvSpPr>
            <p:cNvPr id="140" name="object 49">
              <a:extLst>
                <a:ext uri="{FF2B5EF4-FFF2-40B4-BE49-F238E27FC236}">
                  <a16:creationId xmlns:a16="http://schemas.microsoft.com/office/drawing/2014/main" id="{EC849E53-7DFD-CB4D-B939-B8CF7ABADF23}"/>
                </a:ext>
              </a:extLst>
            </p:cNvPr>
            <p:cNvSpPr txBox="1"/>
            <p:nvPr/>
          </p:nvSpPr>
          <p:spPr>
            <a:xfrm>
              <a:off x="4138210" y="4668364"/>
              <a:ext cx="1105905" cy="38992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spc="-15" dirty="0">
                  <a:latin typeface="Calibri"/>
                  <a:cs typeface="Calibri"/>
                </a:rPr>
                <a:t>Yazarı </a:t>
              </a:r>
              <a:r>
                <a:rPr sz="1243" spc="-3" dirty="0" err="1">
                  <a:latin typeface="Calibri"/>
                  <a:cs typeface="Calibri"/>
                </a:rPr>
                <a:t>hızlıca</a:t>
              </a:r>
              <a:r>
                <a:rPr sz="1243" spc="-3" dirty="0">
                  <a:latin typeface="Calibri"/>
                  <a:cs typeface="Calibri"/>
                </a:rPr>
                <a:t>  </a:t>
              </a:r>
              <a:r>
                <a:rPr sz="1243" spc="-6" dirty="0" err="1">
                  <a:latin typeface="Calibri"/>
                  <a:cs typeface="Calibri"/>
                </a:rPr>
                <a:t>araştı</a:t>
              </a:r>
              <a:r>
                <a:rPr lang="tr-TR" sz="1243" spc="-6" dirty="0">
                  <a:latin typeface="Calibri"/>
                  <a:cs typeface="Calibri"/>
                </a:rPr>
                <a:t>r</a:t>
              </a:r>
              <a:r>
                <a:rPr sz="1243" spc="-6" dirty="0">
                  <a:latin typeface="Calibri"/>
                  <a:cs typeface="Calibri"/>
                </a:rPr>
                <a:t>.</a:t>
              </a:r>
              <a:r>
                <a:rPr sz="1243" spc="258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Gerçek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141" name="object 50">
              <a:extLst>
                <a:ext uri="{FF2B5EF4-FFF2-40B4-BE49-F238E27FC236}">
                  <a16:creationId xmlns:a16="http://schemas.microsoft.com/office/drawing/2014/main" id="{25E1484D-3717-AC47-84E2-235F239212FC}"/>
                </a:ext>
              </a:extLst>
            </p:cNvPr>
            <p:cNvSpPr txBox="1"/>
            <p:nvPr/>
          </p:nvSpPr>
          <p:spPr>
            <a:xfrm>
              <a:off x="4138210" y="5049336"/>
              <a:ext cx="1277259" cy="199825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1243" spc="-6" dirty="0">
                  <a:latin typeface="Calibri"/>
                  <a:cs typeface="Calibri"/>
                </a:rPr>
                <a:t>ve </a:t>
              </a:r>
              <a:r>
                <a:rPr sz="1243" dirty="0">
                  <a:latin typeface="Calibri"/>
                  <a:cs typeface="Calibri"/>
                </a:rPr>
                <a:t>güvenilir biri</a:t>
              </a:r>
              <a:r>
                <a:rPr sz="1243" spc="-36" dirty="0">
                  <a:latin typeface="Calibri"/>
                  <a:cs typeface="Calibri"/>
                </a:rPr>
                <a:t> </a:t>
              </a:r>
              <a:r>
                <a:rPr sz="1243" spc="3" dirty="0">
                  <a:latin typeface="Calibri"/>
                  <a:cs typeface="Calibri"/>
                </a:rPr>
                <a:t>mi?</a:t>
              </a:r>
              <a:endParaRPr sz="1243">
                <a:latin typeface="Calibri"/>
                <a:cs typeface="Calibri"/>
              </a:endParaRPr>
            </a:p>
          </p:txBody>
        </p:sp>
        <p:sp>
          <p:nvSpPr>
            <p:cNvPr id="142" name="object 70">
              <a:extLst>
                <a:ext uri="{FF2B5EF4-FFF2-40B4-BE49-F238E27FC236}">
                  <a16:creationId xmlns:a16="http://schemas.microsoft.com/office/drawing/2014/main" id="{952F291D-C333-144C-B4F4-4F310F6FD66C}"/>
                </a:ext>
              </a:extLst>
            </p:cNvPr>
            <p:cNvSpPr txBox="1"/>
            <p:nvPr/>
          </p:nvSpPr>
          <p:spPr>
            <a:xfrm>
              <a:off x="4391119" y="3424435"/>
              <a:ext cx="745100" cy="563886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 indent="72776">
                <a:lnSpc>
                  <a:spcPct val="101200"/>
                </a:lnSpc>
                <a:spcBef>
                  <a:spcPts val="58"/>
                </a:spcBef>
              </a:pPr>
              <a:r>
                <a:rPr sz="1819" b="1" spc="3" dirty="0">
                  <a:solidFill>
                    <a:srgbClr val="FFFFFF"/>
                  </a:solidFill>
                  <a:latin typeface="Calibri"/>
                  <a:cs typeface="Calibri"/>
                </a:rPr>
                <a:t>Yazarı  </a:t>
              </a:r>
              <a:r>
                <a:rPr sz="1819" b="1" spc="33" dirty="0">
                  <a:solidFill>
                    <a:srgbClr val="FFFFFF"/>
                  </a:solidFill>
                  <a:latin typeface="Calibri"/>
                  <a:cs typeface="Calibri"/>
                </a:rPr>
                <a:t>so</a:t>
              </a:r>
              <a:r>
                <a:rPr sz="1819" b="1" spc="3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819" b="1" spc="27" dirty="0">
                  <a:solidFill>
                    <a:srgbClr val="FFFFFF"/>
                  </a:solidFill>
                  <a:latin typeface="Calibri"/>
                  <a:cs typeface="Calibri"/>
                </a:rPr>
                <a:t>gula</a:t>
              </a:r>
              <a:endParaRPr sz="1819" dirty="0">
                <a:latin typeface="Calibri"/>
                <a:cs typeface="Calibri"/>
              </a:endParaRPr>
            </a:p>
          </p:txBody>
        </p:sp>
      </p:grpSp>
      <p:grpSp>
        <p:nvGrpSpPr>
          <p:cNvPr id="143" name="Group 168">
            <a:extLst>
              <a:ext uri="{FF2B5EF4-FFF2-40B4-BE49-F238E27FC236}">
                <a16:creationId xmlns:a16="http://schemas.microsoft.com/office/drawing/2014/main" id="{0AE45526-F954-9045-B062-F454BFD63412}"/>
              </a:ext>
            </a:extLst>
          </p:cNvPr>
          <p:cNvGrpSpPr/>
          <p:nvPr/>
        </p:nvGrpSpPr>
        <p:grpSpPr>
          <a:xfrm>
            <a:off x="7817703" y="2874645"/>
            <a:ext cx="1413572" cy="2315479"/>
            <a:chOff x="7817703" y="2874645"/>
            <a:chExt cx="1413572" cy="2315479"/>
          </a:xfrm>
        </p:grpSpPr>
        <p:sp>
          <p:nvSpPr>
            <p:cNvPr id="144" name="object 72">
              <a:extLst>
                <a:ext uri="{FF2B5EF4-FFF2-40B4-BE49-F238E27FC236}">
                  <a16:creationId xmlns:a16="http://schemas.microsoft.com/office/drawing/2014/main" id="{A4C662A5-95D8-904C-B909-35AD926E8D95}"/>
                </a:ext>
              </a:extLst>
            </p:cNvPr>
            <p:cNvSpPr txBox="1"/>
            <p:nvPr/>
          </p:nvSpPr>
          <p:spPr>
            <a:xfrm>
              <a:off x="7932484" y="2874645"/>
              <a:ext cx="1050841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277631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Şaka 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olabilir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mi?</a:t>
              </a:r>
              <a:endParaRPr sz="1728" dirty="0">
                <a:latin typeface="Calibri"/>
                <a:cs typeface="Calibri"/>
              </a:endParaRPr>
            </a:p>
          </p:txBody>
        </p:sp>
        <p:sp>
          <p:nvSpPr>
            <p:cNvPr id="145" name="object 73">
              <a:extLst>
                <a:ext uri="{FF2B5EF4-FFF2-40B4-BE49-F238E27FC236}">
                  <a16:creationId xmlns:a16="http://schemas.microsoft.com/office/drawing/2014/main" id="{70C884ED-7600-384F-BEE0-E7896606ACCD}"/>
                </a:ext>
              </a:extLst>
            </p:cNvPr>
            <p:cNvSpPr txBox="1"/>
            <p:nvPr/>
          </p:nvSpPr>
          <p:spPr>
            <a:xfrm>
              <a:off x="7817703" y="4417655"/>
              <a:ext cx="1413572" cy="77246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83944" algn="just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Bilgi eğer </a:t>
              </a:r>
              <a:r>
                <a:rPr sz="1243" spc="-6" dirty="0">
                  <a:latin typeface="Calibri"/>
                  <a:cs typeface="Calibri"/>
                </a:rPr>
                <a:t>kulağa </a:t>
              </a:r>
              <a:r>
                <a:rPr sz="1243" spc="-3" dirty="0">
                  <a:latin typeface="Calibri"/>
                  <a:cs typeface="Calibri"/>
                </a:rPr>
                <a:t>çok  </a:t>
              </a:r>
              <a:r>
                <a:rPr sz="1243" dirty="0">
                  <a:latin typeface="Calibri"/>
                  <a:cs typeface="Calibri"/>
                </a:rPr>
                <a:t>tuhaf </a:t>
              </a:r>
              <a:r>
                <a:rPr sz="1243" spc="-6" dirty="0">
                  <a:latin typeface="Calibri"/>
                  <a:cs typeface="Calibri"/>
                </a:rPr>
                <a:t>geliyorsa, ironi  </a:t>
              </a:r>
              <a:r>
                <a:rPr sz="1243" spc="-9" dirty="0">
                  <a:latin typeface="Calibri"/>
                  <a:cs typeface="Calibri"/>
                </a:rPr>
                <a:t>veya </a:t>
              </a:r>
              <a:r>
                <a:rPr sz="1243" dirty="0">
                  <a:latin typeface="Calibri"/>
                  <a:cs typeface="Calibri"/>
                </a:rPr>
                <a:t>hiciv</a:t>
              </a:r>
              <a:r>
                <a:rPr sz="1243" spc="-3" dirty="0">
                  <a:latin typeface="Calibri"/>
                  <a:cs typeface="Calibri"/>
                </a:rPr>
                <a:t> </a:t>
              </a:r>
              <a:r>
                <a:rPr sz="1243" spc="-15" dirty="0">
                  <a:latin typeface="Calibri"/>
                  <a:cs typeface="Calibri"/>
                </a:rPr>
                <a:t>olabilir.</a:t>
              </a:r>
              <a:endParaRPr sz="1243" dirty="0">
                <a:latin typeface="Calibri"/>
                <a:cs typeface="Calibri"/>
              </a:endParaRPr>
            </a:p>
            <a:p>
              <a:pPr marL="7701" algn="just">
                <a:spcBef>
                  <a:spcPts val="9"/>
                </a:spcBef>
              </a:pPr>
              <a:r>
                <a:rPr sz="1243" spc="-3" dirty="0">
                  <a:latin typeface="Calibri"/>
                  <a:cs typeface="Calibri"/>
                </a:rPr>
                <a:t>Siteyi </a:t>
              </a:r>
              <a:r>
                <a:rPr sz="1243" spc="-6" dirty="0">
                  <a:latin typeface="Calibri"/>
                  <a:cs typeface="Calibri"/>
                </a:rPr>
                <a:t>ve yazarı</a:t>
              </a:r>
              <a:r>
                <a:rPr sz="1243" spc="-15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incele.</a:t>
              </a:r>
              <a:endParaRPr sz="1243" dirty="0">
                <a:latin typeface="Calibri"/>
                <a:cs typeface="Calibri"/>
              </a:endParaRPr>
            </a:p>
          </p:txBody>
        </p:sp>
      </p:grpSp>
      <p:grpSp>
        <p:nvGrpSpPr>
          <p:cNvPr id="146" name="Group 171">
            <a:extLst>
              <a:ext uri="{FF2B5EF4-FFF2-40B4-BE49-F238E27FC236}">
                <a16:creationId xmlns:a16="http://schemas.microsoft.com/office/drawing/2014/main" id="{0571DF48-AD86-8448-99FA-BC6F9A36426C}"/>
              </a:ext>
            </a:extLst>
          </p:cNvPr>
          <p:cNvGrpSpPr/>
          <p:nvPr/>
        </p:nvGrpSpPr>
        <p:grpSpPr>
          <a:xfrm>
            <a:off x="5978889" y="2157040"/>
            <a:ext cx="1497901" cy="2292807"/>
            <a:chOff x="5978889" y="2157040"/>
            <a:chExt cx="1497901" cy="2292807"/>
          </a:xfrm>
        </p:grpSpPr>
        <p:sp>
          <p:nvSpPr>
            <p:cNvPr id="147" name="object 51">
              <a:extLst>
                <a:ext uri="{FF2B5EF4-FFF2-40B4-BE49-F238E27FC236}">
                  <a16:creationId xmlns:a16="http://schemas.microsoft.com/office/drawing/2014/main" id="{147BDA8D-3968-3C46-B17F-D055A31247E7}"/>
                </a:ext>
              </a:extLst>
            </p:cNvPr>
            <p:cNvSpPr txBox="1"/>
            <p:nvPr/>
          </p:nvSpPr>
          <p:spPr>
            <a:xfrm>
              <a:off x="5978889" y="2157040"/>
              <a:ext cx="1497901" cy="11550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Geçmiş </a:t>
              </a:r>
              <a:r>
                <a:rPr sz="1243" spc="-3" dirty="0">
                  <a:latin typeface="Calibri"/>
                  <a:cs typeface="Calibri"/>
                </a:rPr>
                <a:t>haberlerin  </a:t>
              </a:r>
              <a:r>
                <a:rPr sz="1243" spc="-6" dirty="0">
                  <a:latin typeface="Calibri"/>
                  <a:cs typeface="Calibri"/>
                </a:rPr>
                <a:t>tekrar </a:t>
              </a:r>
              <a:r>
                <a:rPr sz="1243" dirty="0" err="1">
                  <a:latin typeface="Calibri"/>
                  <a:cs typeface="Calibri"/>
                </a:rPr>
                <a:t>paylaşılması</a:t>
              </a:r>
              <a:r>
                <a:rPr sz="1243" dirty="0">
                  <a:latin typeface="Calibri"/>
                  <a:cs typeface="Calibri"/>
                </a:rPr>
                <a:t>  </a:t>
              </a:r>
              <a:r>
                <a:rPr sz="1243" spc="3" dirty="0" err="1">
                  <a:latin typeface="Calibri"/>
                  <a:cs typeface="Calibri"/>
                </a:rPr>
                <a:t>güncel</a:t>
              </a:r>
              <a:r>
                <a:rPr lang="tr-TR" sz="1243" spc="3" dirty="0" err="1">
                  <a:latin typeface="Calibri"/>
                  <a:cs typeface="Calibri"/>
                </a:rPr>
                <a:t>liğini</a:t>
              </a:r>
              <a:r>
                <a:rPr lang="tr-TR" sz="1243" spc="3" dirty="0">
                  <a:latin typeface="Calibri"/>
                  <a:cs typeface="Calibri"/>
                </a:rPr>
                <a:t> koruduğunu</a:t>
              </a:r>
              <a:r>
                <a:rPr sz="1243" dirty="0">
                  <a:latin typeface="Calibri"/>
                  <a:cs typeface="Calibri"/>
                </a:rPr>
                <a:t>  </a:t>
              </a:r>
              <a:r>
                <a:rPr sz="1243" spc="-3" dirty="0" err="1">
                  <a:latin typeface="Calibri"/>
                  <a:cs typeface="Calibri"/>
                </a:rPr>
                <a:t>göstermez</a:t>
              </a:r>
              <a:r>
                <a:rPr sz="1243" spc="-3" dirty="0">
                  <a:latin typeface="Calibri"/>
                  <a:cs typeface="Calibri"/>
                </a:rPr>
                <a:t>,</a:t>
              </a:r>
              <a:r>
                <a:rPr sz="1243" dirty="0">
                  <a:latin typeface="Calibri"/>
                  <a:cs typeface="Calibri"/>
                </a:rPr>
                <a:t> </a:t>
              </a:r>
              <a:r>
                <a:rPr sz="1243" dirty="0" err="1">
                  <a:latin typeface="Calibri"/>
                  <a:cs typeface="Calibri"/>
                </a:rPr>
                <a:t>tarihleri</a:t>
              </a:r>
              <a:r>
                <a:rPr sz="1243" dirty="0">
                  <a:latin typeface="Calibri"/>
                  <a:cs typeface="Calibri"/>
                </a:rPr>
                <a:t> </a:t>
              </a:r>
              <a:r>
                <a:rPr sz="1243" spc="-9" dirty="0" err="1">
                  <a:latin typeface="Calibri"/>
                  <a:cs typeface="Calibri"/>
                </a:rPr>
                <a:t>kontrol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e</a:t>
              </a:r>
              <a:r>
                <a:rPr lang="tr-TR" sz="1243" dirty="0">
                  <a:latin typeface="Calibri"/>
                  <a:cs typeface="Calibri"/>
                </a:rPr>
                <a:t>t</a:t>
              </a:r>
              <a:r>
                <a:rPr sz="1243" dirty="0"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148" name="object 76">
              <a:extLst>
                <a:ext uri="{FF2B5EF4-FFF2-40B4-BE49-F238E27FC236}">
                  <a16:creationId xmlns:a16="http://schemas.microsoft.com/office/drawing/2014/main" id="{2267C46C-E04B-594C-950A-01B471C7C9BA}"/>
                </a:ext>
              </a:extLst>
            </p:cNvPr>
            <p:cNvSpPr txBox="1"/>
            <p:nvPr/>
          </p:nvSpPr>
          <p:spPr>
            <a:xfrm>
              <a:off x="6233247" y="3914434"/>
              <a:ext cx="923770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10782" marR="3081" indent="-3466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Güncelliği  </a:t>
              </a:r>
              <a:r>
                <a:rPr sz="1728" b="1" spc="-6" dirty="0">
                  <a:solidFill>
                    <a:srgbClr val="FFFFFF"/>
                  </a:solidFill>
                  <a:latin typeface="Calibri"/>
                  <a:cs typeface="Calibri"/>
                </a:rPr>
                <a:t>kontrol</a:t>
              </a:r>
              <a:r>
                <a:rPr sz="1728" b="1" spc="-36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et</a:t>
              </a:r>
              <a:endParaRPr sz="1728" dirty="0">
                <a:latin typeface="Calibri"/>
                <a:cs typeface="Calibri"/>
              </a:endParaRPr>
            </a:p>
          </p:txBody>
        </p:sp>
      </p:grpSp>
      <p:grpSp>
        <p:nvGrpSpPr>
          <p:cNvPr id="149" name="Group 174">
            <a:extLst>
              <a:ext uri="{FF2B5EF4-FFF2-40B4-BE49-F238E27FC236}">
                <a16:creationId xmlns:a16="http://schemas.microsoft.com/office/drawing/2014/main" id="{E6184AE7-CCB3-B643-8143-5E70CB3925D5}"/>
              </a:ext>
            </a:extLst>
          </p:cNvPr>
          <p:cNvGrpSpPr/>
          <p:nvPr/>
        </p:nvGrpSpPr>
        <p:grpSpPr>
          <a:xfrm>
            <a:off x="10187832" y="622367"/>
            <a:ext cx="1656548" cy="2164417"/>
            <a:chOff x="10187832" y="622367"/>
            <a:chExt cx="1656548" cy="2164417"/>
          </a:xfrm>
        </p:grpSpPr>
        <p:sp>
          <p:nvSpPr>
            <p:cNvPr id="150" name="object 74">
              <a:extLst>
                <a:ext uri="{FF2B5EF4-FFF2-40B4-BE49-F238E27FC236}">
                  <a16:creationId xmlns:a16="http://schemas.microsoft.com/office/drawing/2014/main" id="{C283644D-C806-3843-A650-7D0441135BCD}"/>
                </a:ext>
              </a:extLst>
            </p:cNvPr>
            <p:cNvSpPr txBox="1"/>
            <p:nvPr/>
          </p:nvSpPr>
          <p:spPr>
            <a:xfrm>
              <a:off x="10187832" y="622367"/>
              <a:ext cx="1656548" cy="96373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Herhangi bir </a:t>
              </a:r>
              <a:r>
                <a:rPr sz="1243" spc="-6" dirty="0">
                  <a:latin typeface="Calibri"/>
                  <a:cs typeface="Calibri"/>
                </a:rPr>
                <a:t>görsel  </a:t>
              </a:r>
              <a:r>
                <a:rPr sz="1243" dirty="0">
                  <a:latin typeface="Calibri"/>
                  <a:cs typeface="Calibri"/>
                </a:rPr>
                <a:t>paylaşmadan önce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arama  motorlarını </a:t>
              </a:r>
              <a:r>
                <a:rPr sz="1243" spc="-6" dirty="0">
                  <a:latin typeface="Calibri"/>
                  <a:cs typeface="Calibri"/>
                </a:rPr>
                <a:t>kullanarak  görselin </a:t>
              </a:r>
              <a:r>
                <a:rPr sz="1243" spc="-3" dirty="0">
                  <a:latin typeface="Calibri"/>
                  <a:cs typeface="Calibri"/>
                </a:rPr>
                <a:t>orijinal kaynağını  </a:t>
              </a:r>
              <a:r>
                <a:rPr sz="1243" spc="-3" dirty="0" err="1">
                  <a:latin typeface="Calibri"/>
                  <a:cs typeface="Calibri"/>
                </a:rPr>
                <a:t>teyit</a:t>
              </a:r>
              <a:r>
                <a:rPr sz="1243" spc="-3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e</a:t>
              </a:r>
              <a:r>
                <a:rPr lang="tr-TR" sz="1243" dirty="0">
                  <a:latin typeface="Calibri"/>
                  <a:cs typeface="Calibri"/>
                </a:rPr>
                <a:t>t</a:t>
              </a:r>
              <a:r>
                <a:rPr sz="1243" dirty="0"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151" name="object 80">
              <a:extLst>
                <a:ext uri="{FF2B5EF4-FFF2-40B4-BE49-F238E27FC236}">
                  <a16:creationId xmlns:a16="http://schemas.microsoft.com/office/drawing/2014/main" id="{6D0C008F-D997-6F42-B430-0E4A0B7173D3}"/>
                </a:ext>
              </a:extLst>
            </p:cNvPr>
            <p:cNvSpPr txBox="1"/>
            <p:nvPr/>
          </p:nvSpPr>
          <p:spPr>
            <a:xfrm>
              <a:off x="10565354" y="2251371"/>
              <a:ext cx="1074330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36581" marR="3081" indent="-29265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Orijinal</a:t>
              </a:r>
              <a:r>
                <a:rPr sz="1728" b="1" spc="-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mi/ 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özgün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mü?</a:t>
              </a:r>
              <a:endParaRPr sz="1728" dirty="0">
                <a:latin typeface="Calibri"/>
                <a:cs typeface="Calibri"/>
              </a:endParaRPr>
            </a:p>
          </p:txBody>
        </p:sp>
      </p:grpSp>
      <p:grpSp>
        <p:nvGrpSpPr>
          <p:cNvPr id="152" name="Group 177">
            <a:extLst>
              <a:ext uri="{FF2B5EF4-FFF2-40B4-BE49-F238E27FC236}">
                <a16:creationId xmlns:a16="http://schemas.microsoft.com/office/drawing/2014/main" id="{8A26EB2B-CB76-4E43-A4F7-1D501DA40C83}"/>
              </a:ext>
            </a:extLst>
          </p:cNvPr>
          <p:cNvGrpSpPr/>
          <p:nvPr/>
        </p:nvGrpSpPr>
        <p:grpSpPr>
          <a:xfrm>
            <a:off x="9561999" y="4009578"/>
            <a:ext cx="1505217" cy="2343833"/>
            <a:chOff x="9561999" y="4009578"/>
            <a:chExt cx="1505217" cy="2343833"/>
          </a:xfrm>
        </p:grpSpPr>
        <p:sp>
          <p:nvSpPr>
            <p:cNvPr id="153" name="object 52">
              <a:extLst>
                <a:ext uri="{FF2B5EF4-FFF2-40B4-BE49-F238E27FC236}">
                  <a16:creationId xmlns:a16="http://schemas.microsoft.com/office/drawing/2014/main" id="{D9A12333-D79E-5C4F-854F-08FCF0D073BB}"/>
                </a:ext>
              </a:extLst>
            </p:cNvPr>
            <p:cNvSpPr txBox="1"/>
            <p:nvPr/>
          </p:nvSpPr>
          <p:spPr>
            <a:xfrm>
              <a:off x="9561999" y="5389672"/>
              <a:ext cx="1505217" cy="96373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Bilgi </a:t>
              </a:r>
              <a:r>
                <a:rPr sz="1243" spc="-3" dirty="0">
                  <a:latin typeface="Calibri"/>
                  <a:cs typeface="Calibri"/>
                </a:rPr>
                <a:t>kaynağını  destekleyen </a:t>
              </a:r>
              <a:r>
                <a:rPr sz="1243" spc="-6" dirty="0">
                  <a:latin typeface="Calibri"/>
                  <a:cs typeface="Calibri"/>
                </a:rPr>
                <a:t>başka  </a:t>
              </a:r>
              <a:r>
                <a:rPr sz="1243" dirty="0">
                  <a:latin typeface="Calibri"/>
                  <a:cs typeface="Calibri"/>
                </a:rPr>
                <a:t>haberler </a:t>
              </a:r>
              <a:r>
                <a:rPr sz="1243" spc="-6" dirty="0">
                  <a:latin typeface="Calibri"/>
                  <a:cs typeface="Calibri"/>
                </a:rPr>
                <a:t>var </a:t>
              </a:r>
              <a:r>
                <a:rPr sz="1243" spc="3" dirty="0">
                  <a:latin typeface="Calibri"/>
                  <a:cs typeface="Calibri"/>
                </a:rPr>
                <a:t>mı?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spc="-6" dirty="0">
                  <a:latin typeface="Calibri"/>
                  <a:cs typeface="Calibri"/>
                </a:rPr>
                <a:t>Birçok  farklı </a:t>
              </a:r>
              <a:r>
                <a:rPr sz="1243" dirty="0">
                  <a:latin typeface="Calibri"/>
                  <a:cs typeface="Calibri"/>
                </a:rPr>
                <a:t>haber </a:t>
              </a:r>
              <a:r>
                <a:rPr sz="1243" spc="-3" dirty="0">
                  <a:latin typeface="Calibri"/>
                  <a:cs typeface="Calibri"/>
                </a:rPr>
                <a:t>kaynağını  takip ederek</a:t>
              </a:r>
              <a:r>
                <a:rPr sz="1243" spc="-12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doğrula.</a:t>
              </a:r>
            </a:p>
          </p:txBody>
        </p:sp>
        <p:sp>
          <p:nvSpPr>
            <p:cNvPr id="154" name="object 82">
              <a:extLst>
                <a:ext uri="{FF2B5EF4-FFF2-40B4-BE49-F238E27FC236}">
                  <a16:creationId xmlns:a16="http://schemas.microsoft.com/office/drawing/2014/main" id="{0966A7FE-F6DF-7E4D-AD03-AEDA5783106B}"/>
                </a:ext>
              </a:extLst>
            </p:cNvPr>
            <p:cNvSpPr txBox="1"/>
            <p:nvPr/>
          </p:nvSpPr>
          <p:spPr>
            <a:xfrm>
              <a:off x="9716752" y="4009578"/>
              <a:ext cx="1144027" cy="803948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algn="ctr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De</a:t>
              </a:r>
              <a:r>
                <a:rPr sz="1728" b="1" spc="-15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r>
                <a:rPr sz="1728" b="1" spc="-18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ekl</a:t>
              </a:r>
              <a:r>
                <a:rPr sz="1728" b="1" spc="-9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728" b="1" spc="-12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en  kaynaklar  </a:t>
              </a:r>
              <a:r>
                <a:rPr sz="1728" b="1" dirty="0">
                  <a:solidFill>
                    <a:srgbClr val="FFFFFF"/>
                  </a:solidFill>
                  <a:latin typeface="Calibri"/>
                  <a:cs typeface="Calibri"/>
                </a:rPr>
                <a:t>var</a:t>
              </a:r>
              <a:r>
                <a:rPr sz="1728" b="1" spc="-6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mı?</a:t>
              </a:r>
              <a:endParaRPr sz="1728">
                <a:latin typeface="Calibri"/>
                <a:cs typeface="Calibri"/>
              </a:endParaRPr>
            </a:p>
          </p:txBody>
        </p:sp>
      </p:grpSp>
      <p:grpSp>
        <p:nvGrpSpPr>
          <p:cNvPr id="155" name="Group 180">
            <a:extLst>
              <a:ext uri="{FF2B5EF4-FFF2-40B4-BE49-F238E27FC236}">
                <a16:creationId xmlns:a16="http://schemas.microsoft.com/office/drawing/2014/main" id="{438BBF04-32B4-0D44-8F17-0592CA1D7F73}"/>
              </a:ext>
            </a:extLst>
          </p:cNvPr>
          <p:cNvGrpSpPr/>
          <p:nvPr/>
        </p:nvGrpSpPr>
        <p:grpSpPr>
          <a:xfrm>
            <a:off x="2296204" y="2778736"/>
            <a:ext cx="1137096" cy="2326901"/>
            <a:chOff x="2296204" y="2778736"/>
            <a:chExt cx="1137096" cy="2326901"/>
          </a:xfrm>
        </p:grpSpPr>
        <p:sp>
          <p:nvSpPr>
            <p:cNvPr id="156" name="object 54">
              <a:extLst>
                <a:ext uri="{FF2B5EF4-FFF2-40B4-BE49-F238E27FC236}">
                  <a16:creationId xmlns:a16="http://schemas.microsoft.com/office/drawing/2014/main" id="{9EFE3050-2E2E-DE41-AFEE-23039E6726FB}"/>
                </a:ext>
              </a:extLst>
            </p:cNvPr>
            <p:cNvSpPr txBox="1"/>
            <p:nvPr/>
          </p:nvSpPr>
          <p:spPr>
            <a:xfrm>
              <a:off x="2296204" y="2778736"/>
              <a:ext cx="1132860" cy="38992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Haber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kaynağının  </a:t>
              </a:r>
              <a:r>
                <a:rPr sz="1243" dirty="0">
                  <a:latin typeface="Calibri"/>
                  <a:cs typeface="Calibri"/>
                </a:rPr>
                <a:t>güvenilirliğini</a:t>
              </a:r>
            </a:p>
          </p:txBody>
        </p:sp>
        <p:sp>
          <p:nvSpPr>
            <p:cNvPr id="157" name="object 55">
              <a:extLst>
                <a:ext uri="{FF2B5EF4-FFF2-40B4-BE49-F238E27FC236}">
                  <a16:creationId xmlns:a16="http://schemas.microsoft.com/office/drawing/2014/main" id="{BA781285-517F-4743-90A8-DE3CB8D8DAA1}"/>
                </a:ext>
              </a:extLst>
            </p:cNvPr>
            <p:cNvSpPr txBox="1"/>
            <p:nvPr/>
          </p:nvSpPr>
          <p:spPr>
            <a:xfrm>
              <a:off x="2296204" y="3159709"/>
              <a:ext cx="1137096" cy="58119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 algn="just">
                <a:lnSpc>
                  <a:spcPct val="100499"/>
                </a:lnSpc>
                <a:spcBef>
                  <a:spcPts val="58"/>
                </a:spcBef>
              </a:pPr>
              <a:r>
                <a:rPr sz="1243" spc="-3" dirty="0">
                  <a:latin typeface="Calibri"/>
                  <a:cs typeface="Calibri"/>
                </a:rPr>
                <a:t>anlayabilmek için  sitenin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tamamına  </a:t>
              </a:r>
              <a:r>
                <a:rPr sz="1243" spc="-6" dirty="0">
                  <a:latin typeface="Calibri"/>
                  <a:cs typeface="Calibri"/>
                </a:rPr>
                <a:t>göz</a:t>
              </a:r>
              <a:r>
                <a:rPr sz="1243" spc="-3" dirty="0">
                  <a:latin typeface="Calibri"/>
                  <a:cs typeface="Calibri"/>
                </a:rPr>
                <a:t> at.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158" name="object 99">
              <a:extLst>
                <a:ext uri="{FF2B5EF4-FFF2-40B4-BE49-F238E27FC236}">
                  <a16:creationId xmlns:a16="http://schemas.microsoft.com/office/drawing/2014/main" id="{BCE33075-9CB0-E44D-9CE6-4898029944BD}"/>
                </a:ext>
              </a:extLst>
            </p:cNvPr>
            <p:cNvSpPr txBox="1"/>
            <p:nvPr/>
          </p:nvSpPr>
          <p:spPr>
            <a:xfrm>
              <a:off x="2457097" y="4570224"/>
              <a:ext cx="734703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-15" dirty="0">
                  <a:solidFill>
                    <a:srgbClr val="FFFFFF"/>
                  </a:solidFill>
                  <a:latin typeface="Calibri"/>
                  <a:cs typeface="Calibri"/>
                </a:rPr>
                <a:t>K</a:t>
              </a:r>
              <a:r>
                <a:rPr sz="1728" b="1" spc="-24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nağı 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sorgula</a:t>
              </a:r>
              <a:endParaRPr sz="1728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70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7F35EF1F-A253-510D-6C0A-A5127824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2532F4-306E-11E5-24A8-1CA9B70F56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805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A7AA48C-3386-1982-ED86-7E7885AD2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5198" y="693420"/>
            <a:ext cx="4356322" cy="54711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1. Türkiye – 21.4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2. Arjantin – 17.6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3. Brezilya – 15.4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4. Hindistan – 14.9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5. Dünya ortalaması – 12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6. Rusya – 9.6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7. Kanada – 9.5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8. Singapur – 9.5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9. Avusturya – 8.6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10. Fransa – 8.6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11. Almanya – 8.5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12. Birleşik Krallık – 7.7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13. Amerika Birleşik Devletleri – 7.7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14. Meksika – 6.9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pPr algn="l"/>
            <a:r>
              <a:rPr lang="tr-TR" b="1" i="0" dirty="0">
                <a:solidFill>
                  <a:srgbClr val="222222"/>
                </a:solidFill>
                <a:effectLst/>
                <a:latin typeface="Montserrat" panose="020F0502020204030204" pitchFamily="2" charset="-94"/>
              </a:rPr>
              <a:t>15. Güney Kore – 6.1 saat</a:t>
            </a:r>
            <a:endParaRPr lang="tr-TR" b="0" i="0" dirty="0">
              <a:solidFill>
                <a:srgbClr val="222222"/>
              </a:solidFill>
              <a:effectLst/>
              <a:latin typeface="Montserrat" panose="020F0502020204030204" pitchFamily="2" charset="-94"/>
            </a:endParaRP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F196CA-69CA-7259-8894-31BE10A6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66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4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0" y="10633"/>
            <a:ext cx="12201525" cy="6858000"/>
          </a:xfrm>
          <a:prstGeom prst="rect">
            <a:avLst/>
          </a:prstGeom>
          <a:blipFill dpi="0" rotWithShape="1">
            <a:blip r:embed="rId2">
              <a:alphaModFix amt="9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11112" y="748774"/>
            <a:ext cx="12203112" cy="1057013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469011" y="836614"/>
            <a:ext cx="726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Hayatımızdaki gerçekler yerini sanallığa bıraktıkça,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anı yaşama isteğimizi kaybederiz.</a:t>
            </a:r>
          </a:p>
        </p:txBody>
      </p:sp>
    </p:spTree>
    <p:extLst>
      <p:ext uri="{BB962C8B-B14F-4D97-AF65-F5344CB8AC3E}">
        <p14:creationId xmlns:p14="http://schemas.microsoft.com/office/powerpoint/2010/main" val="110007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725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Yanlış paylaşımlar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5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5C01FC8-E82C-41CE-B53D-9D227D265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7" y="1327408"/>
            <a:ext cx="11433427" cy="51920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069" y="323714"/>
            <a:ext cx="912254" cy="9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1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127" y="2745715"/>
            <a:ext cx="3739302" cy="1643527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6</a:t>
            </a:fld>
            <a:endParaRPr lang="tr-TR"/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495096BE-9906-4AFD-B78F-4F1E398E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84" y="352425"/>
            <a:ext cx="5378385" cy="58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0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Paylaşımlarda konum </a:t>
            </a:r>
            <a:b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belirtme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9" y="2286000"/>
            <a:ext cx="7350912" cy="4023360"/>
          </a:xfrm>
        </p:spPr>
        <p:txBody>
          <a:bodyPr/>
          <a:lstStyle/>
          <a:p>
            <a:pPr algn="just"/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Sosyal medyada en büyük hatalardan biri konum paylaşmaktadır. En büyük dijital güvenlik problemlerinden biridir.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7</a:t>
            </a:fld>
            <a:endParaRPr lang="tr-TR"/>
          </a:p>
        </p:txBody>
      </p:sp>
      <p:pic>
        <p:nvPicPr>
          <p:cNvPr id="4" name="Picture 2" descr="Instagram Yeni Konum Ekleme Nasıl Yapılır? -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41" y="390159"/>
            <a:ext cx="3457887" cy="61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Tatildeyim, ev boş!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Ev adresinizi ya da evde olmadığınızı siber korsanlara bildiriyorsunuz.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8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741" y="3552001"/>
            <a:ext cx="2752725" cy="16668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81" y="3552001"/>
            <a:ext cx="2956501" cy="16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Phishing</a:t>
            </a:r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tr-TR" sz="3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oltalama</a:t>
            </a:r>
            <a:r>
              <a:rPr lang="tr-TR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Bir öğretmen değerlendirme sitesinde sizinle ilgili çok kötü ifadeler yazılmış!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Mavi Tık alamaya hak hazandınız!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Telif haklarını uygun davranmadınız…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Borsada para kazandırıyoruz….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Kombine bilet kazanma şansı…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Bedava tatil kazandınız…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/>
                </a:solidFill>
                <a:latin typeface="Book Antiqua" panose="02040602050305030304" pitchFamily="18" charset="0"/>
              </a:rPr>
              <a:t>Devlet …. konusunda yardım yapacaktır. Sizde yararlanmak istiyorsanız…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AAE-E9CC-42E8-97FC-9C1333E348A5}" type="slidenum">
              <a:rPr lang="tr-TR" smtClean="0"/>
              <a:t>9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631" y="354906"/>
            <a:ext cx="2202010" cy="16385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854" y="2673545"/>
            <a:ext cx="4416145" cy="22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04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1299</TotalTime>
  <Words>968</Words>
  <Application>Microsoft Office PowerPoint</Application>
  <PresentationFormat>Geniş ekran</PresentationFormat>
  <Paragraphs>114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3" baseType="lpstr">
      <vt:lpstr>Arial</vt:lpstr>
      <vt:lpstr>Book Antiqua</vt:lpstr>
      <vt:lpstr>Calibri</vt:lpstr>
      <vt:lpstr>Corbel</vt:lpstr>
      <vt:lpstr>Montserrat</vt:lpstr>
      <vt:lpstr>system-ui</vt:lpstr>
      <vt:lpstr>Times New Roman</vt:lpstr>
      <vt:lpstr>Wingdings</vt:lpstr>
      <vt:lpstr>Temel</vt:lpstr>
      <vt:lpstr>PowerPoint Sunusu</vt:lpstr>
      <vt:lpstr>Ülkemizde sosyal medya kullanımı</vt:lpstr>
      <vt:lpstr>PowerPoint Sunusu</vt:lpstr>
      <vt:lpstr>PowerPoint Sunusu</vt:lpstr>
      <vt:lpstr>Yanlış paylaşımlar</vt:lpstr>
      <vt:lpstr>PowerPoint Sunusu</vt:lpstr>
      <vt:lpstr>Paylaşımlarda konum  belirtme</vt:lpstr>
      <vt:lpstr>Tatildeyim, ev boş!</vt:lpstr>
      <vt:lpstr>Phishing (oltalama)</vt:lpstr>
      <vt:lpstr>Paylaştığınız fotoğraflarınız aslında şifrelerinizdir.</vt:lpstr>
      <vt:lpstr>Deepfake</vt:lpstr>
      <vt:lpstr>PowerPoint Sunusu</vt:lpstr>
      <vt:lpstr>Herkesin başına gelebilir!</vt:lpstr>
      <vt:lpstr>PowerPoint Sunusu</vt:lpstr>
      <vt:lpstr>Edward Bernays: Kadınları Sigaraya Başlatan Adam</vt:lpstr>
      <vt:lpstr>PowerPoint Sunusu</vt:lpstr>
      <vt:lpstr>Edward Bernays’ın yöntemi</vt:lpstr>
      <vt:lpstr>SORU</vt:lpstr>
      <vt:lpstr>CEVAP</vt:lpstr>
      <vt:lpstr>Haberin sunuluş biçimi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KÜLTÜR VE EĞİTİM</dc:title>
  <dc:creator>tk</dc:creator>
  <cp:lastModifiedBy>öğretmenler odası</cp:lastModifiedBy>
  <cp:revision>120</cp:revision>
  <dcterms:created xsi:type="dcterms:W3CDTF">2021-10-01T07:58:51Z</dcterms:created>
  <dcterms:modified xsi:type="dcterms:W3CDTF">2023-11-28T09:00:59Z</dcterms:modified>
</cp:coreProperties>
</file>